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3" r:id="rId7"/>
    <p:sldId id="265" r:id="rId8"/>
    <p:sldId id="262" r:id="rId9"/>
    <p:sldId id="261" r:id="rId10"/>
    <p:sldId id="25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8914453-3C8C-48F3-A35C-158272249E71}">
          <p14:sldIdLst>
            <p14:sldId id="256"/>
            <p14:sldId id="257"/>
            <p14:sldId id="263"/>
            <p14:sldId id="265"/>
            <p14:sldId id="262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71B"/>
    <a:srgbClr val="6B6B6B"/>
    <a:srgbClr val="0065A4"/>
    <a:srgbClr val="009152"/>
    <a:srgbClr val="57CAF5"/>
    <a:srgbClr val="D8D8D8"/>
    <a:srgbClr val="FAFBE1"/>
    <a:srgbClr val="E1F4FF"/>
    <a:srgbClr val="D1EDFF"/>
    <a:srgbClr val="B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7FB56-BF06-B2D7-3936-0C72FC5085C8}" v="31" dt="2026-04-01T11:50:21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jee, L." userId="S::l.dorjee@technischcollegevelsen.nl::a27a0344-c405-456b-9fd6-04c2ee884762" providerId="AD" clId="Web-{EDA7FB56-BF06-B2D7-3936-0C72FC5085C8}"/>
    <pc:docChg chg="modSld">
      <pc:chgData name="Dorjee, L." userId="S::l.dorjee@technischcollegevelsen.nl::a27a0344-c405-456b-9fd6-04c2ee884762" providerId="AD" clId="Web-{EDA7FB56-BF06-B2D7-3936-0C72FC5085C8}" dt="2026-04-01T11:50:12.857" v="14" actId="20577"/>
      <pc:docMkLst>
        <pc:docMk/>
      </pc:docMkLst>
      <pc:sldChg chg="modSp">
        <pc:chgData name="Dorjee, L." userId="S::l.dorjee@technischcollegevelsen.nl::a27a0344-c405-456b-9fd6-04c2ee884762" providerId="AD" clId="Web-{EDA7FB56-BF06-B2D7-3936-0C72FC5085C8}" dt="2026-04-01T11:50:12.857" v="14" actId="20577"/>
        <pc:sldMkLst>
          <pc:docMk/>
          <pc:sldMk cId="1425788045" sldId="263"/>
        </pc:sldMkLst>
        <pc:spChg chg="mod">
          <ac:chgData name="Dorjee, L." userId="S::l.dorjee@technischcollegevelsen.nl::a27a0344-c405-456b-9fd6-04c2ee884762" providerId="AD" clId="Web-{EDA7FB56-BF06-B2D7-3936-0C72FC5085C8}" dt="2026-04-01T11:50:12.857" v="14" actId="20577"/>
          <ac:spMkLst>
            <pc:docMk/>
            <pc:sldMk cId="1425788045" sldId="263"/>
            <ac:spMk id="3" creationId="{15ED6F7E-A59C-9702-AFFA-DA21E4686F40}"/>
          </ac:spMkLst>
        </pc:spChg>
      </pc:sldChg>
    </pc:docChg>
  </pc:docChgLst>
  <pc:docChgLst>
    <pc:chgData name="Dorjee, L." userId="S::l.dorjee@technischcollegevelsen.nl::a27a0344-c405-456b-9fd6-04c2ee884762" providerId="AD" clId="Web-{06C317E7-8C30-BA46-BE01-2E6A711AF43E}"/>
    <pc:docChg chg="delSld modSld sldOrd modSection">
      <pc:chgData name="Dorjee, L." userId="S::l.dorjee@technischcollegevelsen.nl::a27a0344-c405-456b-9fd6-04c2ee884762" providerId="AD" clId="Web-{06C317E7-8C30-BA46-BE01-2E6A711AF43E}" dt="2026-03-30T10:05:23.267" v="126" actId="20577"/>
      <pc:docMkLst>
        <pc:docMk/>
      </pc:docMkLst>
      <pc:sldChg chg="modSp">
        <pc:chgData name="Dorjee, L." userId="S::l.dorjee@technischcollegevelsen.nl::a27a0344-c405-456b-9fd6-04c2ee884762" providerId="AD" clId="Web-{06C317E7-8C30-BA46-BE01-2E6A711AF43E}" dt="2026-03-30T09:49:08.417" v="4" actId="20577"/>
        <pc:sldMkLst>
          <pc:docMk/>
          <pc:sldMk cId="1961851473" sldId="256"/>
        </pc:sldMkLst>
        <pc:spChg chg="mod">
          <ac:chgData name="Dorjee, L." userId="S::l.dorjee@technischcollegevelsen.nl::a27a0344-c405-456b-9fd6-04c2ee884762" providerId="AD" clId="Web-{06C317E7-8C30-BA46-BE01-2E6A711AF43E}" dt="2026-03-30T09:49:08.417" v="4" actId="20577"/>
          <ac:spMkLst>
            <pc:docMk/>
            <pc:sldMk cId="1961851473" sldId="256"/>
            <ac:spMk id="10" creationId="{0F75B616-E3CF-5CC9-66BC-C45C5C07557B}"/>
          </ac:spMkLst>
        </pc:spChg>
      </pc:sldChg>
      <pc:sldChg chg="modSp">
        <pc:chgData name="Dorjee, L." userId="S::l.dorjee@technischcollegevelsen.nl::a27a0344-c405-456b-9fd6-04c2ee884762" providerId="AD" clId="Web-{06C317E7-8C30-BA46-BE01-2E6A711AF43E}" dt="2026-03-30T09:50:59.388" v="25" actId="20577"/>
        <pc:sldMkLst>
          <pc:docMk/>
          <pc:sldMk cId="3541614386" sldId="257"/>
        </pc:sldMkLst>
        <pc:spChg chg="mod">
          <ac:chgData name="Dorjee, L." userId="S::l.dorjee@technischcollegevelsen.nl::a27a0344-c405-456b-9fd6-04c2ee884762" providerId="AD" clId="Web-{06C317E7-8C30-BA46-BE01-2E6A711AF43E}" dt="2026-03-30T09:50:59.388" v="25" actId="20577"/>
          <ac:spMkLst>
            <pc:docMk/>
            <pc:sldMk cId="3541614386" sldId="257"/>
            <ac:spMk id="3" creationId="{9F742867-9936-C4E8-860A-C43052F54A1A}"/>
          </ac:spMkLst>
        </pc:spChg>
      </pc:sldChg>
      <pc:sldChg chg="modSp">
        <pc:chgData name="Dorjee, L." userId="S::l.dorjee@technischcollegevelsen.nl::a27a0344-c405-456b-9fd6-04c2ee884762" providerId="AD" clId="Web-{06C317E7-8C30-BA46-BE01-2E6A711AF43E}" dt="2026-03-30T10:05:23.267" v="126" actId="20577"/>
        <pc:sldMkLst>
          <pc:docMk/>
          <pc:sldMk cId="3452493777" sldId="259"/>
        </pc:sldMkLst>
        <pc:spChg chg="mod">
          <ac:chgData name="Dorjee, L." userId="S::l.dorjee@technischcollegevelsen.nl::a27a0344-c405-456b-9fd6-04c2ee884762" providerId="AD" clId="Web-{06C317E7-8C30-BA46-BE01-2E6A711AF43E}" dt="2026-03-30T10:05:23.267" v="126" actId="20577"/>
          <ac:spMkLst>
            <pc:docMk/>
            <pc:sldMk cId="3452493777" sldId="259"/>
            <ac:spMk id="3" creationId="{D98363ED-F576-F6AB-4F71-C3A448FD74CC}"/>
          </ac:spMkLst>
        </pc:spChg>
      </pc:sldChg>
      <pc:sldChg chg="modSp">
        <pc:chgData name="Dorjee, L." userId="S::l.dorjee@technischcollegevelsen.nl::a27a0344-c405-456b-9fd6-04c2ee884762" providerId="AD" clId="Web-{06C317E7-8C30-BA46-BE01-2E6A711AF43E}" dt="2026-03-30T10:03:58.171" v="99" actId="20577"/>
        <pc:sldMkLst>
          <pc:docMk/>
          <pc:sldMk cId="2872981920" sldId="261"/>
        </pc:sldMkLst>
        <pc:spChg chg="mod">
          <ac:chgData name="Dorjee, L." userId="S::l.dorjee@technischcollegevelsen.nl::a27a0344-c405-456b-9fd6-04c2ee884762" providerId="AD" clId="Web-{06C317E7-8C30-BA46-BE01-2E6A711AF43E}" dt="2026-03-30T10:03:58.171" v="99" actId="20577"/>
          <ac:spMkLst>
            <pc:docMk/>
            <pc:sldMk cId="2872981920" sldId="261"/>
            <ac:spMk id="3" creationId="{CC2DADA8-F3E6-1D51-DF37-A00C3848099C}"/>
          </ac:spMkLst>
        </pc:spChg>
      </pc:sldChg>
      <pc:sldChg chg="modSp">
        <pc:chgData name="Dorjee, L." userId="S::l.dorjee@technischcollegevelsen.nl::a27a0344-c405-456b-9fd6-04c2ee884762" providerId="AD" clId="Web-{06C317E7-8C30-BA46-BE01-2E6A711AF43E}" dt="2026-03-30T10:02:09.464" v="74" actId="20577"/>
        <pc:sldMkLst>
          <pc:docMk/>
          <pc:sldMk cId="1425788045" sldId="263"/>
        </pc:sldMkLst>
        <pc:spChg chg="mod">
          <ac:chgData name="Dorjee, L." userId="S::l.dorjee@technischcollegevelsen.nl::a27a0344-c405-456b-9fd6-04c2ee884762" providerId="AD" clId="Web-{06C317E7-8C30-BA46-BE01-2E6A711AF43E}" dt="2026-03-30T10:02:09.464" v="74" actId="20577"/>
          <ac:spMkLst>
            <pc:docMk/>
            <pc:sldMk cId="1425788045" sldId="263"/>
            <ac:spMk id="3" creationId="{15ED6F7E-A59C-9702-AFFA-DA21E4686F40}"/>
          </ac:spMkLst>
        </pc:spChg>
      </pc:sldChg>
      <pc:sldChg chg="modSp ord">
        <pc:chgData name="Dorjee, L." userId="S::l.dorjee@technischcollegevelsen.nl::a27a0344-c405-456b-9fd6-04c2ee884762" providerId="AD" clId="Web-{06C317E7-8C30-BA46-BE01-2E6A711AF43E}" dt="2026-03-30T09:59:51.114" v="40" actId="20577"/>
        <pc:sldMkLst>
          <pc:docMk/>
          <pc:sldMk cId="2942602373" sldId="265"/>
        </pc:sldMkLst>
        <pc:spChg chg="mod">
          <ac:chgData name="Dorjee, L." userId="S::l.dorjee@technischcollegevelsen.nl::a27a0344-c405-456b-9fd6-04c2ee884762" providerId="AD" clId="Web-{06C317E7-8C30-BA46-BE01-2E6A711AF43E}" dt="2026-03-30T09:59:51.114" v="40" actId="20577"/>
          <ac:spMkLst>
            <pc:docMk/>
            <pc:sldMk cId="2942602373" sldId="265"/>
            <ac:spMk id="3" creationId="{74F54B20-2457-9F8B-C2F2-8E97FA781A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722B-DCCA-468B-A187-BE138C6ECDFB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0D514-7CB4-4F02-B337-C0A1651D89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9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3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6D716-C3A6-7366-6C52-DF7E0692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F1B0811-FD1F-6351-F1AC-BF222CFFD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1DEFEE-170D-B89C-8C5C-CA231A7EA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5933E4-9F58-3B90-833D-D7CF8CD52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2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554C-8926-4C22-950B-F1D440C6D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34454DB-2A57-68F7-D5F2-AAA93374D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738524-AF77-697B-328F-4691ED1A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26852E-13DB-B3A4-9B37-E63841A4D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91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A398-DA0A-3B80-B2B4-858B70AC8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C6C159B-31F3-2E61-6F9E-C20894F2E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0AFDA4-C0BD-9F47-6C52-8A145A3C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A3441A-A4BF-EB23-CA2D-1CE655A42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54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BCE4-29F2-1E2D-952C-C8995E7B6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EE1CAA7-FABC-8AB5-0C94-536ADA0F2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49F0C1-08E5-924F-CBC7-B5EC9FE32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63AA30-03EB-A4C4-CCA4-1BEDAC01F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2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7A42E-D169-87AA-00B1-F57809F9A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771B59-0638-8908-B827-9D491008A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15257D5-AEBE-7AB5-FD52-DA60BB92F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Stel </a:t>
            </a:r>
            <a:r>
              <a:rPr lang="en-US" dirty="0" err="1">
                <a:ea typeface="Calibri"/>
                <a:cs typeface="Calibri"/>
              </a:rPr>
              <a:t>jezelf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wie</a:t>
            </a:r>
            <a:r>
              <a:rPr lang="en-US" dirty="0">
                <a:ea typeface="Calibri"/>
                <a:cs typeface="Calibri"/>
              </a:rPr>
              <a:t> ben je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kom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vandaan</a:t>
            </a:r>
            <a:r>
              <a:rPr lang="en-US" dirty="0">
                <a:ea typeface="Calibri"/>
                <a:cs typeface="Calibri"/>
              </a:rPr>
              <a:t>, hoe lang </a:t>
            </a:r>
            <a:r>
              <a:rPr lang="en-US" dirty="0" err="1">
                <a:ea typeface="Calibri"/>
                <a:cs typeface="Calibri"/>
              </a:rPr>
              <a:t>werkzaam</a:t>
            </a:r>
            <a:r>
              <a:rPr lang="en-US" dirty="0">
                <a:ea typeface="Calibri"/>
                <a:cs typeface="Calibri"/>
              </a:rPr>
              <a:t> op TCV/MCIJ etc.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8208DD-263E-E691-3603-9C6DC894D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0D514-7CB4-4F02-B337-C0A1651D89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91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C357-55BA-4689-A0F9-466783AC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27C6F0-E9AD-4AF5-8C5C-0331A3202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23177A-CBB0-4959-96EB-2770B553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6EB8C8-F3B2-4F49-91F4-EDC93237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4925DA-0E92-4F43-8310-FDAAEF08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2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A7FE9-0A39-4C8E-B26D-6A30D1AE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61C317-C322-42F7-9FE3-30B7D6AC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7C59C6-DEB4-42BA-9EB0-277EC3C9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6918B9-8767-482F-8917-63CD6923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037630-687C-4C08-B86A-A80058D5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5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0395C28-3152-4AA3-A9ED-3B44A75BB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74CF93-F3D2-4C09-B1E5-667243D7F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DA3B6-B134-4B45-97AA-9B448BBE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A0173A-FBA7-4620-83FB-34D663E4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558D0-198E-419D-A75C-3F62405E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8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9FDBF-E976-4933-8DD5-EB168488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109DA-3B6A-4A50-97F2-0C5A1F9B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FFFEF9-C978-481B-869E-75CF9113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5B6E4-1520-411C-81B8-0A7BDAD2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F8B7E-15EC-4A8C-8898-34A5F4F8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3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2E54E-02E1-4670-8896-12DD2797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DA6A4-FE19-47E1-B1B2-2711234FE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77D6C5-7548-4D9D-B8C5-543FA0C0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AEB51D-BC78-4584-A8D8-1DD6525D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89EE2-02B3-4F61-B00B-6CD18771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66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2B7ED-24D1-4AC0-818A-6209986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DD1240-E05D-4845-86A7-B18C588E3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5D0FD6-655B-4454-A9A0-F0E310169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661956-6249-48C3-8FE7-3D0B3163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892E57-C978-4525-A975-04DEDC2A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A3E4C3-718D-46C2-B876-015AC7CD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13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B9080-F1A1-48B6-AAD0-97CE3EDC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6766AB-A3E9-4A18-B91A-29BD0EACD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8CB0D2-04A3-4420-8037-1B10F517C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BCEC11-B518-49B5-BC6B-AAE27F06E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0A009B-57A7-41A2-9496-2EE27A49F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BC8D2D-A796-4C58-B5F3-720D64C0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A7B161-5A79-4ACB-8C4E-CC8E14BE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204323-3322-426D-8DBA-9F26FC9F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95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945D4-99B3-441A-8AF4-C835ACD0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689EA2-A182-468D-9605-2BDED617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60CB74-291A-418D-94C6-DC1E16A4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4D86E7-9537-4FEB-BA9F-7B116B42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76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45759A-6317-45A8-859F-BE38EBAF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C34273-F401-4BBE-857C-3F0CAEB9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B70A54-A59F-46D4-B458-CFD39F2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89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448E3-247B-4066-8892-C1AD9AF7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F50C8-DF7F-4663-824F-44C00CB80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FA553B-4B65-40EC-84FA-3A774175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126058-675F-4149-A2C9-57F624D6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700102-2093-4D69-B68D-EC171A76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449411-1E8C-4A9A-851F-E684F9C4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4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713AC-82A3-4F4B-9B57-B17E16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B7300D-8785-4C90-9CA3-47831656F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196A30-BAF7-44A2-B224-761D773E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3133B-DB87-4683-A14E-DCAAD512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D88055-0EE8-4931-B2BF-DEFA36DA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90A7F8-E5F0-4482-9BC7-76DD7F2F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3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C8C959-AD3E-4353-B3E3-E4C5F269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BF35FA-48E5-4AD8-991E-E1AEE1F88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8318B-8F0F-4FA4-8A1F-0992CEEF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7B84A-B443-4088-9E7C-B1B5D8FE8966}" type="datetimeFigureOut">
              <a:rPr lang="nl-NL" smtClean="0"/>
              <a:t>1-4-2026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F5C429-547F-46E2-AC1A-D71562FD6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C2F1BC-9A0D-4F8F-B2CF-421ED934D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D866-9173-464D-A323-C15DA6B4C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6325E6-FBD2-4F09-A5F2-5AD3CDB3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003"/>
          <a:stretch/>
        </p:blipFill>
        <p:spPr>
          <a:xfrm>
            <a:off x="1" y="-217106"/>
            <a:ext cx="12191999" cy="7379301"/>
          </a:xfrm>
          <a:prstGeom prst="rect">
            <a:avLst/>
          </a:prstGeom>
          <a:gradFill flip="none" rotWithShape="1">
            <a:gsLst>
              <a:gs pos="5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38610C0-711C-C9CF-6BD4-ED25614460DB}"/>
              </a:ext>
            </a:extLst>
          </p:cNvPr>
          <p:cNvSpPr txBox="1"/>
          <p:nvPr/>
        </p:nvSpPr>
        <p:spPr>
          <a:xfrm>
            <a:off x="0" y="4804314"/>
            <a:ext cx="7851913" cy="969496"/>
          </a:xfrm>
          <a:prstGeom prst="rect">
            <a:avLst/>
          </a:prstGeom>
          <a:solidFill>
            <a:srgbClr val="D3D71B"/>
          </a:solidFill>
        </p:spPr>
        <p:txBody>
          <a:bodyPr wrap="square" lIns="91440" tIns="0" rIns="91440" bIns="45720" rtlCol="0" anchor="ctr" anchorCtr="0">
            <a:spAutoFit/>
          </a:bodyPr>
          <a:lstStyle/>
          <a:p>
            <a:r>
              <a:rPr lang="nl-NL" sz="6000" dirty="0">
                <a:solidFill>
                  <a:srgbClr val="0065A4"/>
                </a:solidFill>
                <a:latin typeface="Arial"/>
                <a:cs typeface="Arial"/>
              </a:rPr>
              <a:t>Profielkeuze jaar 2</a:t>
            </a:r>
          </a:p>
        </p:txBody>
      </p:sp>
      <p:pic>
        <p:nvPicPr>
          <p:cNvPr id="9" name="Afbeelding 8" descr="Afbeelding met schermopname, Graphics, tekenfilm, cirkel&#10;&#10;Automatisch gegenereerde beschrijving">
            <a:extLst>
              <a:ext uri="{FF2B5EF4-FFF2-40B4-BE49-F238E27FC236}">
                <a16:creationId xmlns:a16="http://schemas.microsoft.com/office/drawing/2014/main" id="{D5DE3365-0B9E-C7C8-3B96-286841669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57" y="83954"/>
            <a:ext cx="5649085" cy="126855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F75B616-E3CF-5CC9-66BC-C45C5C07557B}"/>
              </a:ext>
            </a:extLst>
          </p:cNvPr>
          <p:cNvSpPr txBox="1"/>
          <p:nvPr/>
        </p:nvSpPr>
        <p:spPr>
          <a:xfrm>
            <a:off x="0" y="5933241"/>
            <a:ext cx="5529945" cy="584775"/>
          </a:xfrm>
          <a:prstGeom prst="rect">
            <a:avLst/>
          </a:prstGeom>
          <a:solidFill>
            <a:srgbClr val="0065A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Arial"/>
                <a:cs typeface="Arial"/>
              </a:rPr>
              <a:t>2025-2026</a:t>
            </a:r>
            <a:endParaRPr lang="nl-N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5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D235C968-E2DF-0AE7-B441-9A1767D59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6FFA150-DB7C-133D-0F02-404181FD7E27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F742867-9936-C4E8-860A-C43052F54A1A}"/>
              </a:ext>
            </a:extLst>
          </p:cNvPr>
          <p:cNvSpPr txBox="1"/>
          <p:nvPr/>
        </p:nvSpPr>
        <p:spPr>
          <a:xfrm>
            <a:off x="217714" y="1166708"/>
            <a:ext cx="7958792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Algemene informatie</a:t>
            </a:r>
          </a:p>
          <a:p>
            <a:pPr marL="914400" lvl="1" indent="-457200">
              <a:buFont typeface="Arial"/>
              <a:buChar char="•"/>
            </a:pPr>
            <a:r>
              <a:rPr lang="nl-NL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Determinatie</a:t>
            </a:r>
          </a:p>
          <a:p>
            <a:pPr marL="914400" lvl="1" indent="-457200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Bovenbouw</a:t>
            </a:r>
          </a:p>
          <a:p>
            <a:pPr marL="914400" lvl="1" indent="-457200">
              <a:buFont typeface="Arial"/>
              <a:buChar char="•"/>
            </a:pPr>
            <a:r>
              <a:rPr lang="nl-NL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Profielkeuze</a:t>
            </a:r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marL="457200" lvl="1"/>
            <a:endParaRPr lang="nl-NL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nl-NL" sz="2800">
                <a:solidFill>
                  <a:schemeClr val="bg1"/>
                </a:solidFill>
                <a:latin typeface="Arial"/>
                <a:cs typeface="Arial"/>
              </a:rPr>
              <a:t>Ronde 1</a:t>
            </a:r>
          </a:p>
          <a:p>
            <a:pPr marL="457200" indent="-457200">
              <a:buFont typeface="Arial"/>
              <a:buChar char="•"/>
            </a:pPr>
            <a:r>
              <a:rPr lang="nl-NL" sz="2800">
                <a:solidFill>
                  <a:schemeClr val="bg1"/>
                </a:solidFill>
                <a:latin typeface="Arial"/>
                <a:cs typeface="Arial"/>
              </a:rPr>
              <a:t>Ronde 2</a:t>
            </a:r>
          </a:p>
          <a:p>
            <a:pPr marL="914400" lvl="1"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lvl="1"/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marL="914400" lvl="1"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D001D6-2913-E55F-94D4-01558DF3A4C0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7CA7C892-BFDD-78A4-8C54-FC93981D7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9CCFAE-C997-B25E-9B78-6D50EC4120A2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54161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BFD73-A9AD-84C4-846E-78A102AE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6E665100-6F07-2CE4-877D-69CB4726C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B4CB372-ECB3-51E3-B792-BAE82DC89B66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5ED6F7E-A59C-9702-AFFA-DA21E4686F40}"/>
              </a:ext>
            </a:extLst>
          </p:cNvPr>
          <p:cNvSpPr txBox="1"/>
          <p:nvPr/>
        </p:nvSpPr>
        <p:spPr>
          <a:xfrm>
            <a:off x="166305" y="1166708"/>
            <a:ext cx="7958792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Heterogene klassen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Cijfers + determinatienorm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Advies basisschool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Vakdocenten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CITO toetsen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Werkhouding + beroepshouding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Profielkeuze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Wens leerling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‘Wat is het beste voor de leerling?’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1 april zijn ouders geïnformeerd </a:t>
            </a:r>
            <a:endParaRPr lang="nl-NL" i="1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  <a:ea typeface="Calibri"/>
                <a:cs typeface="Calibri"/>
              </a:rPr>
              <a:t>22 juni overgangsvergadering</a:t>
            </a:r>
            <a:endParaRPr lang="nl-NL" i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i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endParaRPr lang="nl-NL" i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A1DB5DA-00C6-C302-3441-4DF7E4775493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E5C867E3-0099-7D67-3E75-5F074DD4A2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62613CE-3820-CBDB-CAB7-382C047D9E4A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Determinatie</a:t>
            </a:r>
          </a:p>
        </p:txBody>
      </p:sp>
    </p:spTree>
    <p:extLst>
      <p:ext uri="{BB962C8B-B14F-4D97-AF65-F5344CB8AC3E}">
        <p14:creationId xmlns:p14="http://schemas.microsoft.com/office/powerpoint/2010/main" val="142578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3932F-66BA-E4F3-49F8-DF2520A9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04C3E311-04BF-F3EB-169A-FAB8F3E30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878FD83-3EBE-899D-13CD-D50242CF9D31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4F54B20-2457-9F8B-C2F2-8E97FA781ABC}"/>
              </a:ext>
            </a:extLst>
          </p:cNvPr>
          <p:cNvSpPr txBox="1"/>
          <p:nvPr/>
        </p:nvSpPr>
        <p:spPr>
          <a:xfrm>
            <a:off x="217714" y="1166708"/>
            <a:ext cx="795879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Wat verandert 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Nieuwe indeling klassen (per niveau)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Nieuwe mentoren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Meer uren les in de profielvakken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/>
                </a:solidFill>
                <a:latin typeface="Arial"/>
                <a:cs typeface="Arial"/>
              </a:rPr>
              <a:t>Basis/Kader: 15 uur</a:t>
            </a:r>
            <a:endParaRPr lang="nl-NL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/>
                <a:cs typeface="Arial"/>
              </a:rPr>
              <a:t>Gemengde Leerweg: 9 uur (+ 4 uur economie)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B6F1632-686E-80D3-3A35-1931BFEC1ECF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84AC7196-6D0E-A2C6-5089-A8FA21054E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8578DE-0CB2-C15C-3134-403AF6DF7C8E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Bovenbouw</a:t>
            </a:r>
          </a:p>
        </p:txBody>
      </p:sp>
    </p:spTree>
    <p:extLst>
      <p:ext uri="{BB962C8B-B14F-4D97-AF65-F5344CB8AC3E}">
        <p14:creationId xmlns:p14="http://schemas.microsoft.com/office/powerpoint/2010/main" val="294260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D4FD5-A56C-8F1A-FCFB-8CE6F9CC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1E196C77-A82D-56DA-8E83-F90CB150C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F86D10E-133E-87AD-07C4-9ACE500C122D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F6C23D4-35B2-4B29-29A2-3563455AE826}"/>
              </a:ext>
            </a:extLst>
          </p:cNvPr>
          <p:cNvSpPr txBox="1"/>
          <p:nvPr/>
        </p:nvSpPr>
        <p:spPr>
          <a:xfrm>
            <a:off x="217714" y="1166708"/>
            <a:ext cx="7958792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Bliksemstage (klas 1)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Praktische Profiel Oriëntatie (PPO, klas 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Bedrijfsbezoeken &amp; gastlessen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LOB: On Stage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Beroepsinteressetest als optie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1E22ACF-1CED-33D5-3C9D-5B40D0E325A9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AFBEB56B-171C-1487-32BA-C95CBEE0EC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7215765-2DDA-89C4-0DBF-80E259CC2AF9}"/>
              </a:ext>
            </a:extLst>
          </p:cNvPr>
          <p:cNvSpPr txBox="1"/>
          <p:nvPr/>
        </p:nvSpPr>
        <p:spPr>
          <a:xfrm>
            <a:off x="217714" y="125558"/>
            <a:ext cx="7642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Profielkeuze – tot nu toe</a:t>
            </a:r>
          </a:p>
        </p:txBody>
      </p:sp>
    </p:spTree>
    <p:extLst>
      <p:ext uri="{BB962C8B-B14F-4D97-AF65-F5344CB8AC3E}">
        <p14:creationId xmlns:p14="http://schemas.microsoft.com/office/powerpoint/2010/main" val="15447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22099-59DD-E308-E027-943CBD2E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091275EB-1234-4BB9-2163-85B4DE1CF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5E783BA-4A65-521B-71EE-EECB6896E051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2DADA8-F3E6-1D51-DF37-A00C3848099C}"/>
              </a:ext>
            </a:extLst>
          </p:cNvPr>
          <p:cNvSpPr txBox="1"/>
          <p:nvPr/>
        </p:nvSpPr>
        <p:spPr>
          <a:xfrm>
            <a:off x="217714" y="1166708"/>
            <a:ext cx="7958792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Arial"/>
                <a:cs typeface="Arial"/>
              </a:rPr>
              <a:t>Informatieavond profielen 1 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Arial"/>
                <a:cs typeface="Arial"/>
              </a:rPr>
              <a:t>Gesprek tussen ouder(s)/verzorger(s) &amp; het kind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Arial"/>
                <a:cs typeface="Arial"/>
              </a:rPr>
              <a:t>Definitieve profielkeuze vanaf 2 april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Aparte brief met instructie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Uiterlijk 10 april keuze gemaakt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>
                <a:solidFill>
                  <a:schemeClr val="bg1"/>
                </a:solidFill>
                <a:latin typeface="Arial"/>
                <a:ea typeface="Calibri" panose="020F0502020204030204"/>
                <a:cs typeface="Arial"/>
              </a:rPr>
              <a:t>Leerlingen volgen na de meivakantie PPO bij het profiel van hun definitieve profielkeuze</a:t>
            </a:r>
            <a:endParaRPr lang="nl-NL" sz="1600" dirty="0">
              <a:solidFill>
                <a:schemeClr val="bg1"/>
              </a:solidFill>
              <a:latin typeface="Arial"/>
              <a:ea typeface="Calibri" panose="020F0502020204030204"/>
              <a:cs typeface="Arial"/>
            </a:endParaRPr>
          </a:p>
          <a:p>
            <a:pPr indent="-457200">
              <a:buFont typeface="Arial"/>
              <a:buChar char="•"/>
            </a:pPr>
            <a:endParaRPr lang="nl-NL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3F69F78-93A4-2FDC-9C21-1A2434E4CC47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2AD4ADD5-D709-B54D-AC31-EC3C31EAF5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941372-4FEF-13C9-DE38-9B58B3FC4FA2}"/>
              </a:ext>
            </a:extLst>
          </p:cNvPr>
          <p:cNvSpPr txBox="1"/>
          <p:nvPr/>
        </p:nvSpPr>
        <p:spPr>
          <a:xfrm>
            <a:off x="217714" y="125558"/>
            <a:ext cx="91471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800" dirty="0">
                <a:solidFill>
                  <a:srgbClr val="0065A4"/>
                </a:solidFill>
                <a:latin typeface="Arial"/>
                <a:cs typeface="Arial"/>
              </a:rPr>
              <a:t>Profielkeuze – hoe nu verder</a:t>
            </a:r>
          </a:p>
        </p:txBody>
      </p:sp>
    </p:spTree>
    <p:extLst>
      <p:ext uri="{BB962C8B-B14F-4D97-AF65-F5344CB8AC3E}">
        <p14:creationId xmlns:p14="http://schemas.microsoft.com/office/powerpoint/2010/main" val="28729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BA43C-E8DD-D544-2680-C59E2AC6E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overdekt, machin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24AB79F6-5825-E51C-8C2F-40AFAE56A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4249426"/>
            <a:ext cx="3697227" cy="24661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B242B39-20A6-45B4-6853-C89984B0A5A1}"/>
              </a:ext>
            </a:extLst>
          </p:cNvPr>
          <p:cNvSpPr/>
          <p:nvPr/>
        </p:nvSpPr>
        <p:spPr>
          <a:xfrm>
            <a:off x="0" y="1166708"/>
            <a:ext cx="8125097" cy="5548827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8363ED-F576-F6AB-4F71-C3A448FD74CC}"/>
              </a:ext>
            </a:extLst>
          </p:cNvPr>
          <p:cNvSpPr txBox="1"/>
          <p:nvPr/>
        </p:nvSpPr>
        <p:spPr>
          <a:xfrm>
            <a:off x="217714" y="1166708"/>
            <a:ext cx="7958792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Arial"/>
                <a:cs typeface="Arial"/>
              </a:rPr>
              <a:t>Ronde</a:t>
            </a:r>
            <a:r>
              <a:rPr lang="nl-NL" sz="4000" b="1" dirty="0"/>
              <a:t> </a:t>
            </a:r>
            <a:r>
              <a:rPr lang="nl-NL" sz="2800">
                <a:solidFill>
                  <a:schemeClr val="bg1"/>
                </a:solidFill>
                <a:latin typeface="Arial"/>
                <a:cs typeface="Arial"/>
              </a:rPr>
              <a:t>1: 19:15 – 19:45 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bg1"/>
                </a:solidFill>
                <a:latin typeface="Arial"/>
                <a:cs typeface="Arial"/>
              </a:rPr>
              <a:t>Ronde 2: 19:50 – 20:20 uur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BWI: Bouwen, Wonen en Interieur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PIE: Produceren, Installeren en Energie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err="1">
                <a:solidFill>
                  <a:schemeClr val="bg1"/>
                </a:solidFill>
                <a:latin typeface="Arial"/>
                <a:cs typeface="Arial"/>
              </a:rPr>
              <a:t>MaT</a:t>
            </a: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: Maritiem en Techniek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/>
                <a:cs typeface="Arial"/>
              </a:rPr>
              <a:t>M&amp;T: Mobiliteit en Transport</a:t>
            </a:r>
          </a:p>
          <a:p>
            <a:pPr marL="0" indent="0">
              <a:buNone/>
            </a:pPr>
            <a:endParaRPr lang="nl-NL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nl-NL" sz="2800">
                <a:solidFill>
                  <a:schemeClr val="bg1"/>
                </a:solidFill>
                <a:latin typeface="Arial"/>
                <a:cs typeface="Arial"/>
              </a:rPr>
              <a:t>Eindtijd: 20:30 uur</a:t>
            </a: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21DEFA6-49B5-70F8-7CA0-D3869C378206}"/>
              </a:ext>
            </a:extLst>
          </p:cNvPr>
          <p:cNvSpPr/>
          <p:nvPr/>
        </p:nvSpPr>
        <p:spPr>
          <a:xfrm>
            <a:off x="-7425" y="130667"/>
            <a:ext cx="12193526" cy="853870"/>
          </a:xfrm>
          <a:prstGeom prst="rect">
            <a:avLst/>
          </a:prstGeom>
          <a:solidFill>
            <a:srgbClr val="D3D7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Tijdelijke aanduiding voor inhoud 26" descr="Afbeelding met cirkel, Graphics, logo, schermopname&#10;&#10;Automatisch gegenereerde beschrijving">
            <a:extLst>
              <a:ext uri="{FF2B5EF4-FFF2-40B4-BE49-F238E27FC236}">
                <a16:creationId xmlns:a16="http://schemas.microsoft.com/office/drawing/2014/main" id="{B3189199-141A-473A-A1BF-8CED667B89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354433"/>
            <a:ext cx="3695701" cy="312758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6AFFDD-04D5-759D-6C7A-1031B37647CD}"/>
              </a:ext>
            </a:extLst>
          </p:cNvPr>
          <p:cNvSpPr txBox="1"/>
          <p:nvPr/>
        </p:nvSpPr>
        <p:spPr>
          <a:xfrm>
            <a:off x="217714" y="125558"/>
            <a:ext cx="67537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400" dirty="0">
                <a:solidFill>
                  <a:srgbClr val="0065A4"/>
                </a:solidFill>
                <a:latin typeface="Arial"/>
                <a:cs typeface="Arial"/>
              </a:rPr>
              <a:t>Nu naar de profielen</a:t>
            </a:r>
          </a:p>
        </p:txBody>
      </p:sp>
    </p:spTree>
    <p:extLst>
      <p:ext uri="{BB962C8B-B14F-4D97-AF65-F5344CB8AC3E}">
        <p14:creationId xmlns:p14="http://schemas.microsoft.com/office/powerpoint/2010/main" val="34524937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5F49130DF66428C1524E40575AE43" ma:contentTypeVersion="" ma:contentTypeDescription="Een nieuw document maken." ma:contentTypeScope="" ma:versionID="57fd9092bb93bec0b016dd30ce5dbc6d">
  <xsd:schema xmlns:xsd="http://www.w3.org/2001/XMLSchema" xmlns:xs="http://www.w3.org/2001/XMLSchema" xmlns:p="http://schemas.microsoft.com/office/2006/metadata/properties" xmlns:ns2="218a0731-c2cf-401f-9f2c-f3897926a75c" xmlns:ns3="dd842b40-71c2-4f43-9b6e-41eeca808938" xmlns:ns4="e589157b-e7eb-400d-a451-bfcfb1462830" targetNamespace="http://schemas.microsoft.com/office/2006/metadata/properties" ma:root="true" ma:fieldsID="3adf5daf3ca3f6e3da22b0540cdfb800" ns2:_="" ns3:_="" ns4:_="">
    <xsd:import namespace="218a0731-c2cf-401f-9f2c-f3897926a75c"/>
    <xsd:import namespace="dd842b40-71c2-4f43-9b6e-41eeca808938"/>
    <xsd:import namespace="e589157b-e7eb-400d-a451-bfcfb1462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a0731-c2cf-401f-9f2c-f3897926a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f25aee-921a-4f4b-aa1f-6b5c808ac6a4}" ma:internalName="TaxCatchAll" ma:showField="CatchAllData" ma:web="6701ade4-895b-4a83-865f-8cfdfe1c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9157b-e7eb-400d-a451-bfcfb1462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842b40-71c2-4f43-9b6e-41eeca808938" xsi:nil="true"/>
    <lcf76f155ced4ddcb4097134ff3c332f xmlns="218a0731-c2cf-401f-9f2c-f3897926a75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53697-29E3-41B5-A624-215F9ED1B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a0731-c2cf-401f-9f2c-f3897926a75c"/>
    <ds:schemaRef ds:uri="dd842b40-71c2-4f43-9b6e-41eeca808938"/>
    <ds:schemaRef ds:uri="e589157b-e7eb-400d-a451-bfcfb1462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72688-FC0B-4809-8508-00F434347CD6}">
  <ds:schemaRefs>
    <ds:schemaRef ds:uri="dd842b40-71c2-4f43-9b6e-41eeca808938"/>
    <ds:schemaRef ds:uri="http://schemas.microsoft.com/office/infopath/2007/PartnerControls"/>
    <ds:schemaRef ds:uri="218a0731-c2cf-401f-9f2c-f3897926a75c"/>
    <ds:schemaRef ds:uri="http://purl.org/dc/dcmitype/"/>
    <ds:schemaRef ds:uri="e589157b-e7eb-400d-a451-bfcfb1462830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4ea51a2-5453-40c0-bbc8-63127d938e76"/>
  </ds:schemaRefs>
</ds:datastoreItem>
</file>

<file path=customXml/itemProps3.xml><?xml version="1.0" encoding="utf-8"?>
<ds:datastoreItem xmlns:ds="http://schemas.openxmlformats.org/officeDocument/2006/customXml" ds:itemID="{5785AFDC-B3AB-4203-BB48-0CC382EE8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510</Words>
  <Application>Microsoft Office PowerPoint</Application>
  <PresentationFormat>Breedbeeld</PresentationFormat>
  <Paragraphs>101</Paragraphs>
  <Slides>7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Lettenmeijer, M.</dc:creator>
  <cp:lastModifiedBy>Broekstra, D.</cp:lastModifiedBy>
  <cp:revision>461</cp:revision>
  <dcterms:created xsi:type="dcterms:W3CDTF">2024-01-23T08:46:25Z</dcterms:created>
  <dcterms:modified xsi:type="dcterms:W3CDTF">2026-04-01T11:50:25Z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0x010100F705F49130DF66428C1524E40575AE43</vt:lpwstr>
  </property>
  <property fmtid="{D5CDD505-2E9C-101B-9397-08002B2CF9AE}" pid="3" name="MediaServiceImageTags">
    <vt:lpwstr/>
  </property>
</Properties>
</file>