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sldIdLst>
    <p:sldId id="256" r:id="rId5"/>
    <p:sldId id="257" r:id="rId6"/>
    <p:sldId id="260" r:id="rId7"/>
    <p:sldId id="273" r:id="rId8"/>
    <p:sldId id="274" r:id="rId9"/>
    <p:sldId id="275" r:id="rId10"/>
    <p:sldId id="258" r:id="rId11"/>
    <p:sldId id="259" r:id="rId12"/>
    <p:sldId id="261" r:id="rId13"/>
    <p:sldId id="262" r:id="rId14"/>
    <p:sldId id="270" r:id="rId15"/>
    <p:sldId id="268" r:id="rId16"/>
    <p:sldId id="272" r:id="rId17"/>
    <p:sldId id="263" r:id="rId18"/>
    <p:sldId id="264" r:id="rId19"/>
    <p:sldId id="266" r:id="rId20"/>
    <p:sldId id="265" r:id="rId21"/>
    <p:sldId id="267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broek, C. van" userId="S::c.vanhazebroek@technischcollegevelsen.nl::68ca7d0f-9ca5-47eb-8332-781e4d9fff63" providerId="AD" clId="Web-{6749A336-F483-9FF3-79F2-F9D5A9DE1330}"/>
    <pc:docChg chg="delSld modSld">
      <pc:chgData name="Hazebroek, C. van" userId="S::c.vanhazebroek@technischcollegevelsen.nl::68ca7d0f-9ca5-47eb-8332-781e4d9fff63" providerId="AD" clId="Web-{6749A336-F483-9FF3-79F2-F9D5A9DE1330}" dt="2026-03-27T13:23:28.343" v="276" actId="20577"/>
      <pc:docMkLst>
        <pc:docMk/>
      </pc:docMkLst>
      <pc:sldChg chg="modSp">
        <pc:chgData name="Hazebroek, C. van" userId="S::c.vanhazebroek@technischcollegevelsen.nl::68ca7d0f-9ca5-47eb-8332-781e4d9fff63" providerId="AD" clId="Web-{6749A336-F483-9FF3-79F2-F9D5A9DE1330}" dt="2026-03-27T13:12:45.257" v="15" actId="20577"/>
        <pc:sldMkLst>
          <pc:docMk/>
          <pc:sldMk cId="2069880218" sldId="256"/>
        </pc:sldMkLst>
        <pc:spChg chg="mod">
          <ac:chgData name="Hazebroek, C. van" userId="S::c.vanhazebroek@technischcollegevelsen.nl::68ca7d0f-9ca5-47eb-8332-781e4d9fff63" providerId="AD" clId="Web-{6749A336-F483-9FF3-79F2-F9D5A9DE1330}" dt="2026-03-27T13:12:45.257" v="15" actId="20577"/>
          <ac:spMkLst>
            <pc:docMk/>
            <pc:sldMk cId="2069880218" sldId="256"/>
            <ac:spMk id="3" creationId="{090CF6DA-0D5F-4904-A9BD-019D211A071E}"/>
          </ac:spMkLst>
        </pc:spChg>
      </pc:sldChg>
      <pc:sldChg chg="modSp">
        <pc:chgData name="Hazebroek, C. van" userId="S::c.vanhazebroek@technischcollegevelsen.nl::68ca7d0f-9ca5-47eb-8332-781e4d9fff63" providerId="AD" clId="Web-{6749A336-F483-9FF3-79F2-F9D5A9DE1330}" dt="2026-03-27T13:15:03.291" v="36" actId="20577"/>
        <pc:sldMkLst>
          <pc:docMk/>
          <pc:sldMk cId="1641404562" sldId="257"/>
        </pc:sldMkLst>
        <pc:spChg chg="mod">
          <ac:chgData name="Hazebroek, C. van" userId="S::c.vanhazebroek@technischcollegevelsen.nl::68ca7d0f-9ca5-47eb-8332-781e4d9fff63" providerId="AD" clId="Web-{6749A336-F483-9FF3-79F2-F9D5A9DE1330}" dt="2026-03-27T13:15:03.291" v="36" actId="20577"/>
          <ac:spMkLst>
            <pc:docMk/>
            <pc:sldMk cId="1641404562" sldId="257"/>
            <ac:spMk id="3" creationId="{DC69F90E-F222-40A9-85BC-2CA11D5E7EC0}"/>
          </ac:spMkLst>
        </pc:spChg>
      </pc:sldChg>
      <pc:sldChg chg="modSp">
        <pc:chgData name="Hazebroek, C. van" userId="S::c.vanhazebroek@technischcollegevelsen.nl::68ca7d0f-9ca5-47eb-8332-781e4d9fff63" providerId="AD" clId="Web-{6749A336-F483-9FF3-79F2-F9D5A9DE1330}" dt="2026-03-27T13:17:44.873" v="128" actId="20577"/>
        <pc:sldMkLst>
          <pc:docMk/>
          <pc:sldMk cId="1271933551" sldId="259"/>
        </pc:sldMkLst>
        <pc:spChg chg="mod">
          <ac:chgData name="Hazebroek, C. van" userId="S::c.vanhazebroek@technischcollegevelsen.nl::68ca7d0f-9ca5-47eb-8332-781e4d9fff63" providerId="AD" clId="Web-{6749A336-F483-9FF3-79F2-F9D5A9DE1330}" dt="2026-03-27T13:17:44.873" v="128" actId="20577"/>
          <ac:spMkLst>
            <pc:docMk/>
            <pc:sldMk cId="1271933551" sldId="259"/>
            <ac:spMk id="3" creationId="{937EA848-174E-4C2F-87DC-0211E91CD132}"/>
          </ac:spMkLst>
        </pc:spChg>
      </pc:sldChg>
      <pc:sldChg chg="modSp">
        <pc:chgData name="Hazebroek, C. van" userId="S::c.vanhazebroek@technischcollegevelsen.nl::68ca7d0f-9ca5-47eb-8332-781e4d9fff63" providerId="AD" clId="Web-{6749A336-F483-9FF3-79F2-F9D5A9DE1330}" dt="2026-03-27T13:17:08.638" v="108" actId="20577"/>
        <pc:sldMkLst>
          <pc:docMk/>
          <pc:sldMk cId="3317791613" sldId="260"/>
        </pc:sldMkLst>
        <pc:spChg chg="mod">
          <ac:chgData name="Hazebroek, C. van" userId="S::c.vanhazebroek@technischcollegevelsen.nl::68ca7d0f-9ca5-47eb-8332-781e4d9fff63" providerId="AD" clId="Web-{6749A336-F483-9FF3-79F2-F9D5A9DE1330}" dt="2026-03-27T13:17:08.638" v="108" actId="20577"/>
          <ac:spMkLst>
            <pc:docMk/>
            <pc:sldMk cId="3317791613" sldId="260"/>
            <ac:spMk id="3" creationId="{AD6FCC01-5899-4370-86E4-B0B8013989DB}"/>
          </ac:spMkLst>
        </pc:spChg>
      </pc:sldChg>
      <pc:sldChg chg="modSp">
        <pc:chgData name="Hazebroek, C. van" userId="S::c.vanhazebroek@technischcollegevelsen.nl::68ca7d0f-9ca5-47eb-8332-781e4d9fff63" providerId="AD" clId="Web-{6749A336-F483-9FF3-79F2-F9D5A9DE1330}" dt="2026-03-27T13:18:13.061" v="143" actId="20577"/>
        <pc:sldMkLst>
          <pc:docMk/>
          <pc:sldMk cId="808344615" sldId="262"/>
        </pc:sldMkLst>
        <pc:spChg chg="mod">
          <ac:chgData name="Hazebroek, C. van" userId="S::c.vanhazebroek@technischcollegevelsen.nl::68ca7d0f-9ca5-47eb-8332-781e4d9fff63" providerId="AD" clId="Web-{6749A336-F483-9FF3-79F2-F9D5A9DE1330}" dt="2026-03-27T13:18:13.061" v="143" actId="20577"/>
          <ac:spMkLst>
            <pc:docMk/>
            <pc:sldMk cId="808344615" sldId="262"/>
            <ac:spMk id="3" creationId="{5C7D8E26-1B43-4CFB-9CA8-7EEBD783C9E0}"/>
          </ac:spMkLst>
        </pc:spChg>
      </pc:sldChg>
      <pc:sldChg chg="modSp">
        <pc:chgData name="Hazebroek, C. van" userId="S::c.vanhazebroek@technischcollegevelsen.nl::68ca7d0f-9ca5-47eb-8332-781e4d9fff63" providerId="AD" clId="Web-{6749A336-F483-9FF3-79F2-F9D5A9DE1330}" dt="2026-03-27T13:23:28.343" v="276" actId="20577"/>
        <pc:sldMkLst>
          <pc:docMk/>
          <pc:sldMk cId="3320877195" sldId="264"/>
        </pc:sldMkLst>
        <pc:spChg chg="mod">
          <ac:chgData name="Hazebroek, C. van" userId="S::c.vanhazebroek@technischcollegevelsen.nl::68ca7d0f-9ca5-47eb-8332-781e4d9fff63" providerId="AD" clId="Web-{6749A336-F483-9FF3-79F2-F9D5A9DE1330}" dt="2026-03-27T13:23:28.343" v="276" actId="20577"/>
          <ac:spMkLst>
            <pc:docMk/>
            <pc:sldMk cId="3320877195" sldId="264"/>
            <ac:spMk id="3" creationId="{ABAB5844-8F1A-4EA1-9098-D3D66FA9C625}"/>
          </ac:spMkLst>
        </pc:spChg>
      </pc:sldChg>
      <pc:sldChg chg="modSp">
        <pc:chgData name="Hazebroek, C. van" userId="S::c.vanhazebroek@technischcollegevelsen.nl::68ca7d0f-9ca5-47eb-8332-781e4d9fff63" providerId="AD" clId="Web-{6749A336-F483-9FF3-79F2-F9D5A9DE1330}" dt="2026-03-27T13:18:41.217" v="161" actId="20577"/>
        <pc:sldMkLst>
          <pc:docMk/>
          <pc:sldMk cId="1398241476" sldId="270"/>
        </pc:sldMkLst>
        <pc:spChg chg="mod">
          <ac:chgData name="Hazebroek, C. van" userId="S::c.vanhazebroek@technischcollegevelsen.nl::68ca7d0f-9ca5-47eb-8332-781e4d9fff63" providerId="AD" clId="Web-{6749A336-F483-9FF3-79F2-F9D5A9DE1330}" dt="2026-03-27T13:18:41.217" v="161" actId="20577"/>
          <ac:spMkLst>
            <pc:docMk/>
            <pc:sldMk cId="1398241476" sldId="270"/>
            <ac:spMk id="3" creationId="{3CA4CF75-68A6-4509-9485-E98B02E4B597}"/>
          </ac:spMkLst>
        </pc:spChg>
      </pc:sldChg>
      <pc:sldChg chg="modSp">
        <pc:chgData name="Hazebroek, C. van" userId="S::c.vanhazebroek@technischcollegevelsen.nl::68ca7d0f-9ca5-47eb-8332-781e4d9fff63" providerId="AD" clId="Web-{6749A336-F483-9FF3-79F2-F9D5A9DE1330}" dt="2026-03-27T13:21:35.222" v="240"/>
        <pc:sldMkLst>
          <pc:docMk/>
          <pc:sldMk cId="286224275" sldId="272"/>
        </pc:sldMkLst>
        <pc:graphicFrameChg chg="mod modGraphic">
          <ac:chgData name="Hazebroek, C. van" userId="S::c.vanhazebroek@technischcollegevelsen.nl::68ca7d0f-9ca5-47eb-8332-781e4d9fff63" providerId="AD" clId="Web-{6749A336-F483-9FF3-79F2-F9D5A9DE1330}" dt="2026-03-27T13:21:35.222" v="240"/>
          <ac:graphicFrameMkLst>
            <pc:docMk/>
            <pc:sldMk cId="286224275" sldId="272"/>
            <ac:graphicFrameMk id="4" creationId="{B304862D-5805-A215-A733-FD76F42B5880}"/>
          </ac:graphicFrameMkLst>
        </pc:graphicFrameChg>
      </pc:sldChg>
      <pc:sldChg chg="modSp">
        <pc:chgData name="Hazebroek, C. van" userId="S::c.vanhazebroek@technischcollegevelsen.nl::68ca7d0f-9ca5-47eb-8332-781e4d9fff63" providerId="AD" clId="Web-{6749A336-F483-9FF3-79F2-F9D5A9DE1330}" dt="2026-03-27T13:13:43.211" v="35" actId="20577"/>
        <pc:sldMkLst>
          <pc:docMk/>
          <pc:sldMk cId="2468422021" sldId="274"/>
        </pc:sldMkLst>
        <pc:spChg chg="mod">
          <ac:chgData name="Hazebroek, C. van" userId="S::c.vanhazebroek@technischcollegevelsen.nl::68ca7d0f-9ca5-47eb-8332-781e4d9fff63" providerId="AD" clId="Web-{6749A336-F483-9FF3-79F2-F9D5A9DE1330}" dt="2026-03-27T13:13:43.211" v="35" actId="20577"/>
          <ac:spMkLst>
            <pc:docMk/>
            <pc:sldMk cId="2468422021" sldId="274"/>
            <ac:spMk id="3" creationId="{5CB7AEE9-E94C-C917-9CC3-083E5C52363F}"/>
          </ac:spMkLst>
        </pc:spChg>
      </pc:sldChg>
    </pc:docChg>
  </pc:docChgLst>
  <pc:docChgLst>
    <pc:chgData name="Hazebroek, C. van" userId="68ca7d0f-9ca5-47eb-8332-781e4d9fff63" providerId="ADAL" clId="{A5AA87C7-B12E-4F15-861D-7D43170E89A0}"/>
    <pc:docChg chg="modSld">
      <pc:chgData name="Hazebroek, C. van" userId="68ca7d0f-9ca5-47eb-8332-781e4d9fff63" providerId="ADAL" clId="{A5AA87C7-B12E-4F15-861D-7D43170E89A0}" dt="2026-04-01T17:59:33.251" v="2" actId="20577"/>
      <pc:docMkLst>
        <pc:docMk/>
      </pc:docMkLst>
      <pc:sldChg chg="modSp mod">
        <pc:chgData name="Hazebroek, C. van" userId="68ca7d0f-9ca5-47eb-8332-781e4d9fff63" providerId="ADAL" clId="{A5AA87C7-B12E-4F15-861D-7D43170E89A0}" dt="2026-04-01T17:59:33.251" v="2" actId="20577"/>
        <pc:sldMkLst>
          <pc:docMk/>
          <pc:sldMk cId="3662821997" sldId="273"/>
        </pc:sldMkLst>
        <pc:spChg chg="mod">
          <ac:chgData name="Hazebroek, C. van" userId="68ca7d0f-9ca5-47eb-8332-781e4d9fff63" providerId="ADAL" clId="{A5AA87C7-B12E-4F15-861D-7D43170E89A0}" dt="2026-04-01T17:59:33.251" v="2" actId="20577"/>
          <ac:spMkLst>
            <pc:docMk/>
            <pc:sldMk cId="3662821997" sldId="273"/>
            <ac:spMk id="3" creationId="{DF4388C7-0EAA-C9C4-F28D-54BD3409293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B515-372F-4032-AF81-A5409123FF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D18D50-F5E8-46D7-9C9F-435DE6194EB3}">
      <dgm:prSet/>
      <dgm:spPr/>
      <dgm:t>
        <a:bodyPr/>
        <a:lstStyle/>
        <a:p>
          <a:r>
            <a:rPr lang="nl-NL" dirty="0"/>
            <a:t>Schoolexamen (SE) door middel van maken </a:t>
          </a:r>
          <a:r>
            <a:rPr lang="nl-NL" dirty="0" err="1"/>
            <a:t>PTA’s</a:t>
          </a:r>
          <a:r>
            <a:rPr lang="nl-NL" dirty="0"/>
            <a:t> (programma van toetsing en afsluiting)</a:t>
          </a:r>
          <a:endParaRPr lang="en-US" dirty="0"/>
        </a:p>
      </dgm:t>
    </dgm:pt>
    <dgm:pt modelId="{26C1F057-95D2-42B6-B253-C93DC15F054E}" type="parTrans" cxnId="{DAD517AA-309A-4392-A1CD-EB6638DFBBA2}">
      <dgm:prSet/>
      <dgm:spPr/>
      <dgm:t>
        <a:bodyPr/>
        <a:lstStyle/>
        <a:p>
          <a:endParaRPr lang="en-US"/>
        </a:p>
      </dgm:t>
    </dgm:pt>
    <dgm:pt modelId="{A293060C-480D-4738-B25B-3A9E05C16697}" type="sibTrans" cxnId="{DAD517AA-309A-4392-A1CD-EB6638DFBBA2}">
      <dgm:prSet/>
      <dgm:spPr/>
      <dgm:t>
        <a:bodyPr/>
        <a:lstStyle/>
        <a:p>
          <a:endParaRPr lang="en-US"/>
        </a:p>
      </dgm:t>
    </dgm:pt>
    <dgm:pt modelId="{B48C7CA9-3FF1-4876-ADA7-11FDAA1EC1DD}">
      <dgm:prSet/>
      <dgm:spPr/>
      <dgm:t>
        <a:bodyPr/>
        <a:lstStyle/>
        <a:p>
          <a:pPr rtl="0"/>
          <a:r>
            <a:rPr lang="nl-NL" dirty="0"/>
            <a:t>Centraal schriftelijk en praktisch examen (CSPE). Deze vindt plaats in </a:t>
          </a:r>
          <a:r>
            <a:rPr lang="nl-NL" dirty="0">
              <a:latin typeface="Trebuchet MS" panose="020B0603020202020204"/>
            </a:rPr>
            <a:t>mei of Juni voor</a:t>
          </a:r>
          <a:r>
            <a:rPr lang="nl-NL" dirty="0"/>
            <a:t> 3</a:t>
          </a:r>
          <a:r>
            <a:rPr lang="nl-NL" baseline="30000" dirty="0"/>
            <a:t>e</a:t>
          </a:r>
          <a:r>
            <a:rPr lang="nl-NL" dirty="0"/>
            <a:t> </a:t>
          </a:r>
          <a:r>
            <a:rPr lang="nl-NL" dirty="0" err="1"/>
            <a:t>jaars</a:t>
          </a:r>
          <a:endParaRPr lang="en-US" dirty="0" err="1"/>
        </a:p>
      </dgm:t>
    </dgm:pt>
    <dgm:pt modelId="{FBDBE117-623D-496D-AE51-3ED1C58D29AB}" type="parTrans" cxnId="{6B90E203-9E44-487B-ADC1-096F6EAC637F}">
      <dgm:prSet/>
      <dgm:spPr/>
      <dgm:t>
        <a:bodyPr/>
        <a:lstStyle/>
        <a:p>
          <a:endParaRPr lang="en-US"/>
        </a:p>
      </dgm:t>
    </dgm:pt>
    <dgm:pt modelId="{19AF6FFF-D33D-4DB2-A424-7E736886EA52}" type="sibTrans" cxnId="{6B90E203-9E44-487B-ADC1-096F6EAC637F}">
      <dgm:prSet/>
      <dgm:spPr/>
      <dgm:t>
        <a:bodyPr/>
        <a:lstStyle/>
        <a:p>
          <a:endParaRPr lang="en-US"/>
        </a:p>
      </dgm:t>
    </dgm:pt>
    <dgm:pt modelId="{1BB0CFBA-A8A1-48B9-A470-22B5A4657BFF}">
      <dgm:prSet/>
      <dgm:spPr/>
      <dgm:t>
        <a:bodyPr/>
        <a:lstStyle/>
        <a:p>
          <a:r>
            <a:rPr lang="nl-NL" dirty="0"/>
            <a:t>Dit gaat over de 4 (basis en kader) of 2 (gemengde leerweg) profieldelen</a:t>
          </a:r>
          <a:endParaRPr lang="en-US" dirty="0"/>
        </a:p>
      </dgm:t>
    </dgm:pt>
    <dgm:pt modelId="{688F97B9-0D0F-4C8C-AC0D-71E28B8ED482}" type="parTrans" cxnId="{85A78790-87C3-42B6-96D2-6F0522D5BC3A}">
      <dgm:prSet/>
      <dgm:spPr/>
      <dgm:t>
        <a:bodyPr/>
        <a:lstStyle/>
        <a:p>
          <a:endParaRPr lang="en-US"/>
        </a:p>
      </dgm:t>
    </dgm:pt>
    <dgm:pt modelId="{8E139EF7-3A13-4DD7-A432-1CA693A5C3F4}" type="sibTrans" cxnId="{85A78790-87C3-42B6-96D2-6F0522D5BC3A}">
      <dgm:prSet/>
      <dgm:spPr/>
      <dgm:t>
        <a:bodyPr/>
        <a:lstStyle/>
        <a:p>
          <a:endParaRPr lang="en-US"/>
        </a:p>
      </dgm:t>
    </dgm:pt>
    <dgm:pt modelId="{2BFF3086-33B0-4D76-BCFD-1C6276B5411F}">
      <dgm:prSet/>
      <dgm:spPr/>
      <dgm:t>
        <a:bodyPr/>
        <a:lstStyle/>
        <a:p>
          <a:r>
            <a:rPr lang="nl-NL" dirty="0"/>
            <a:t>Afronden keuzevakken in 4</a:t>
          </a:r>
          <a:r>
            <a:rPr lang="nl-NL" baseline="30000" dirty="0"/>
            <a:t>e</a:t>
          </a:r>
          <a:r>
            <a:rPr lang="nl-NL" dirty="0"/>
            <a:t> leerjaar. Deze worden op school beoordeeld en worden apart op de cijferlijst vermeld</a:t>
          </a:r>
          <a:endParaRPr lang="en-US" dirty="0"/>
        </a:p>
      </dgm:t>
    </dgm:pt>
    <dgm:pt modelId="{AFB96A2D-70E9-4836-B709-06B5361456C4}" type="parTrans" cxnId="{185DF0BC-8A93-438B-966D-441C1AED23F6}">
      <dgm:prSet/>
      <dgm:spPr/>
      <dgm:t>
        <a:bodyPr/>
        <a:lstStyle/>
        <a:p>
          <a:endParaRPr lang="en-US"/>
        </a:p>
      </dgm:t>
    </dgm:pt>
    <dgm:pt modelId="{FAF3E1E7-8DA7-4EA9-A9D3-734D4368378F}" type="sibTrans" cxnId="{185DF0BC-8A93-438B-966D-441C1AED23F6}">
      <dgm:prSet/>
      <dgm:spPr/>
      <dgm:t>
        <a:bodyPr/>
        <a:lstStyle/>
        <a:p>
          <a:endParaRPr lang="en-US"/>
        </a:p>
      </dgm:t>
    </dgm:pt>
    <dgm:pt modelId="{AC61BE88-8A57-47D9-96F7-B21EB7E01E63}" type="pres">
      <dgm:prSet presAssocID="{E8A3B515-372F-4032-AF81-A5409123FF0D}" presName="root" presStyleCnt="0">
        <dgm:presLayoutVars>
          <dgm:dir/>
          <dgm:resizeHandles val="exact"/>
        </dgm:presLayoutVars>
      </dgm:prSet>
      <dgm:spPr/>
    </dgm:pt>
    <dgm:pt modelId="{10200665-9254-49E8-8D78-7470DC010939}" type="pres">
      <dgm:prSet presAssocID="{2BD18D50-F5E8-46D7-9C9F-435DE6194EB3}" presName="compNode" presStyleCnt="0"/>
      <dgm:spPr/>
    </dgm:pt>
    <dgm:pt modelId="{F5C3C17E-A6A6-4A67-BE32-32F5708BA71D}" type="pres">
      <dgm:prSet presAssocID="{2BD18D50-F5E8-46D7-9C9F-435DE6194EB3}" presName="bgRect" presStyleLbl="bgShp" presStyleIdx="0" presStyleCnt="4"/>
      <dgm:spPr/>
    </dgm:pt>
    <dgm:pt modelId="{3890590A-5BDD-4EB9-8E70-2F12418490E4}" type="pres">
      <dgm:prSet presAssocID="{2BD18D50-F5E8-46D7-9C9F-435DE6194EB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870273E-319D-4071-91F0-80C201577A29}" type="pres">
      <dgm:prSet presAssocID="{2BD18D50-F5E8-46D7-9C9F-435DE6194EB3}" presName="spaceRect" presStyleCnt="0"/>
      <dgm:spPr/>
    </dgm:pt>
    <dgm:pt modelId="{F1885A0F-10BD-4102-908F-F435410DD9E9}" type="pres">
      <dgm:prSet presAssocID="{2BD18D50-F5E8-46D7-9C9F-435DE6194EB3}" presName="parTx" presStyleLbl="revTx" presStyleIdx="0" presStyleCnt="4">
        <dgm:presLayoutVars>
          <dgm:chMax val="0"/>
          <dgm:chPref val="0"/>
        </dgm:presLayoutVars>
      </dgm:prSet>
      <dgm:spPr/>
    </dgm:pt>
    <dgm:pt modelId="{D7C459B3-0F98-4DE1-81B9-9F3D072B3F46}" type="pres">
      <dgm:prSet presAssocID="{A293060C-480D-4738-B25B-3A9E05C16697}" presName="sibTrans" presStyleCnt="0"/>
      <dgm:spPr/>
    </dgm:pt>
    <dgm:pt modelId="{AEBAB372-CD05-4FFF-9DE3-A4B1F952E492}" type="pres">
      <dgm:prSet presAssocID="{B48C7CA9-3FF1-4876-ADA7-11FDAA1EC1DD}" presName="compNode" presStyleCnt="0"/>
      <dgm:spPr/>
    </dgm:pt>
    <dgm:pt modelId="{03D722E2-0F2F-4F7D-862D-8CA143E3F4CD}" type="pres">
      <dgm:prSet presAssocID="{B48C7CA9-3FF1-4876-ADA7-11FDAA1EC1DD}" presName="bgRect" presStyleLbl="bgShp" presStyleIdx="1" presStyleCnt="4"/>
      <dgm:spPr/>
    </dgm:pt>
    <dgm:pt modelId="{BFED3308-7CD7-4FF7-8738-1D8A79D81525}" type="pres">
      <dgm:prSet presAssocID="{B48C7CA9-3FF1-4876-ADA7-11FDAA1EC1D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44A95EE9-0705-4CA9-8D11-5113471BB956}" type="pres">
      <dgm:prSet presAssocID="{B48C7CA9-3FF1-4876-ADA7-11FDAA1EC1DD}" presName="spaceRect" presStyleCnt="0"/>
      <dgm:spPr/>
    </dgm:pt>
    <dgm:pt modelId="{1B551C5E-C363-4AEB-A179-2E03D4968671}" type="pres">
      <dgm:prSet presAssocID="{B48C7CA9-3FF1-4876-ADA7-11FDAA1EC1DD}" presName="parTx" presStyleLbl="revTx" presStyleIdx="1" presStyleCnt="4">
        <dgm:presLayoutVars>
          <dgm:chMax val="0"/>
          <dgm:chPref val="0"/>
        </dgm:presLayoutVars>
      </dgm:prSet>
      <dgm:spPr/>
    </dgm:pt>
    <dgm:pt modelId="{B85076B4-B05A-4C05-82DC-0137D590E515}" type="pres">
      <dgm:prSet presAssocID="{19AF6FFF-D33D-4DB2-A424-7E736886EA52}" presName="sibTrans" presStyleCnt="0"/>
      <dgm:spPr/>
    </dgm:pt>
    <dgm:pt modelId="{392B4E24-DB9D-4236-B3E2-231BA91F905E}" type="pres">
      <dgm:prSet presAssocID="{1BB0CFBA-A8A1-48B9-A470-22B5A4657BFF}" presName="compNode" presStyleCnt="0"/>
      <dgm:spPr/>
    </dgm:pt>
    <dgm:pt modelId="{43909F01-E81C-48D6-9CE7-8D9E2EBAD4FF}" type="pres">
      <dgm:prSet presAssocID="{1BB0CFBA-A8A1-48B9-A470-22B5A4657BFF}" presName="bgRect" presStyleLbl="bgShp" presStyleIdx="2" presStyleCnt="4"/>
      <dgm:spPr/>
    </dgm:pt>
    <dgm:pt modelId="{2345D1CB-199D-4245-8CB8-0F39C23EAF5A}" type="pres">
      <dgm:prSet presAssocID="{1BB0CFBA-A8A1-48B9-A470-22B5A4657B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A8C76031-9B2C-4027-8FE2-6AA5944409FB}" type="pres">
      <dgm:prSet presAssocID="{1BB0CFBA-A8A1-48B9-A470-22B5A4657BFF}" presName="spaceRect" presStyleCnt="0"/>
      <dgm:spPr/>
    </dgm:pt>
    <dgm:pt modelId="{9761C869-DADC-42B4-933E-E31EA77BB8DD}" type="pres">
      <dgm:prSet presAssocID="{1BB0CFBA-A8A1-48B9-A470-22B5A4657BFF}" presName="parTx" presStyleLbl="revTx" presStyleIdx="2" presStyleCnt="4">
        <dgm:presLayoutVars>
          <dgm:chMax val="0"/>
          <dgm:chPref val="0"/>
        </dgm:presLayoutVars>
      </dgm:prSet>
      <dgm:spPr/>
    </dgm:pt>
    <dgm:pt modelId="{667E2F09-4DEB-484F-A0BB-96B984D8AE1E}" type="pres">
      <dgm:prSet presAssocID="{8E139EF7-3A13-4DD7-A432-1CA693A5C3F4}" presName="sibTrans" presStyleCnt="0"/>
      <dgm:spPr/>
    </dgm:pt>
    <dgm:pt modelId="{66EBA88A-8D76-415F-93FA-C17F02A28F6C}" type="pres">
      <dgm:prSet presAssocID="{2BFF3086-33B0-4D76-BCFD-1C6276B5411F}" presName="compNode" presStyleCnt="0"/>
      <dgm:spPr/>
    </dgm:pt>
    <dgm:pt modelId="{C9DA04C4-82AC-42A7-BC7B-1CAFFDDBC3E9}" type="pres">
      <dgm:prSet presAssocID="{2BFF3086-33B0-4D76-BCFD-1C6276B5411F}" presName="bgRect" presStyleLbl="bgShp" presStyleIdx="3" presStyleCnt="4"/>
      <dgm:spPr/>
    </dgm:pt>
    <dgm:pt modelId="{C462D941-442E-4298-8000-414F011FAD97}" type="pres">
      <dgm:prSet presAssocID="{2BFF3086-33B0-4D76-BCFD-1C6276B5411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c Report Library"/>
        </a:ext>
      </dgm:extLst>
    </dgm:pt>
    <dgm:pt modelId="{3352ABE4-AE5A-4C3E-AC7A-7E68BC268E84}" type="pres">
      <dgm:prSet presAssocID="{2BFF3086-33B0-4D76-BCFD-1C6276B5411F}" presName="spaceRect" presStyleCnt="0"/>
      <dgm:spPr/>
    </dgm:pt>
    <dgm:pt modelId="{A9EA7240-21CE-42E1-87D7-4765EC6E2BCA}" type="pres">
      <dgm:prSet presAssocID="{2BFF3086-33B0-4D76-BCFD-1C6276B5411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B90E203-9E44-487B-ADC1-096F6EAC637F}" srcId="{E8A3B515-372F-4032-AF81-A5409123FF0D}" destId="{B48C7CA9-3FF1-4876-ADA7-11FDAA1EC1DD}" srcOrd="1" destOrd="0" parTransId="{FBDBE117-623D-496D-AE51-3ED1C58D29AB}" sibTransId="{19AF6FFF-D33D-4DB2-A424-7E736886EA52}"/>
    <dgm:cxn modelId="{4A6BE773-DA50-41CC-ADBF-1516737A69C1}" type="presOf" srcId="{2BD18D50-F5E8-46D7-9C9F-435DE6194EB3}" destId="{F1885A0F-10BD-4102-908F-F435410DD9E9}" srcOrd="0" destOrd="0" presId="urn:microsoft.com/office/officeart/2018/2/layout/IconVerticalSolidList"/>
    <dgm:cxn modelId="{02131959-5119-4BE0-9FE8-358E0051C54E}" type="presOf" srcId="{2BFF3086-33B0-4D76-BCFD-1C6276B5411F}" destId="{A9EA7240-21CE-42E1-87D7-4765EC6E2BCA}" srcOrd="0" destOrd="0" presId="urn:microsoft.com/office/officeart/2018/2/layout/IconVerticalSolidList"/>
    <dgm:cxn modelId="{85A78790-87C3-42B6-96D2-6F0522D5BC3A}" srcId="{E8A3B515-372F-4032-AF81-A5409123FF0D}" destId="{1BB0CFBA-A8A1-48B9-A470-22B5A4657BFF}" srcOrd="2" destOrd="0" parTransId="{688F97B9-0D0F-4C8C-AC0D-71E28B8ED482}" sibTransId="{8E139EF7-3A13-4DD7-A432-1CA693A5C3F4}"/>
    <dgm:cxn modelId="{16C1F394-7B27-4608-A305-CF52978432EE}" type="presOf" srcId="{1BB0CFBA-A8A1-48B9-A470-22B5A4657BFF}" destId="{9761C869-DADC-42B4-933E-E31EA77BB8DD}" srcOrd="0" destOrd="0" presId="urn:microsoft.com/office/officeart/2018/2/layout/IconVerticalSolidList"/>
    <dgm:cxn modelId="{08BA5D96-1935-46CD-B507-8C7314B78E03}" type="presOf" srcId="{B48C7CA9-3FF1-4876-ADA7-11FDAA1EC1DD}" destId="{1B551C5E-C363-4AEB-A179-2E03D4968671}" srcOrd="0" destOrd="0" presId="urn:microsoft.com/office/officeart/2018/2/layout/IconVerticalSolidList"/>
    <dgm:cxn modelId="{DAD517AA-309A-4392-A1CD-EB6638DFBBA2}" srcId="{E8A3B515-372F-4032-AF81-A5409123FF0D}" destId="{2BD18D50-F5E8-46D7-9C9F-435DE6194EB3}" srcOrd="0" destOrd="0" parTransId="{26C1F057-95D2-42B6-B253-C93DC15F054E}" sibTransId="{A293060C-480D-4738-B25B-3A9E05C16697}"/>
    <dgm:cxn modelId="{185DF0BC-8A93-438B-966D-441C1AED23F6}" srcId="{E8A3B515-372F-4032-AF81-A5409123FF0D}" destId="{2BFF3086-33B0-4D76-BCFD-1C6276B5411F}" srcOrd="3" destOrd="0" parTransId="{AFB96A2D-70E9-4836-B709-06B5361456C4}" sibTransId="{FAF3E1E7-8DA7-4EA9-A9D3-734D4368378F}"/>
    <dgm:cxn modelId="{A2411ECF-697E-4AC4-AAD1-3CC3ABAF7BD5}" type="presOf" srcId="{E8A3B515-372F-4032-AF81-A5409123FF0D}" destId="{AC61BE88-8A57-47D9-96F7-B21EB7E01E63}" srcOrd="0" destOrd="0" presId="urn:microsoft.com/office/officeart/2018/2/layout/IconVerticalSolidList"/>
    <dgm:cxn modelId="{96289B83-F1BF-461F-82D4-EFBFBBF22A8D}" type="presParOf" srcId="{AC61BE88-8A57-47D9-96F7-B21EB7E01E63}" destId="{10200665-9254-49E8-8D78-7470DC010939}" srcOrd="0" destOrd="0" presId="urn:microsoft.com/office/officeart/2018/2/layout/IconVerticalSolidList"/>
    <dgm:cxn modelId="{6678F54A-9A3D-4DD5-B31B-FC3BA56C0B4A}" type="presParOf" srcId="{10200665-9254-49E8-8D78-7470DC010939}" destId="{F5C3C17E-A6A6-4A67-BE32-32F5708BA71D}" srcOrd="0" destOrd="0" presId="urn:microsoft.com/office/officeart/2018/2/layout/IconVerticalSolidList"/>
    <dgm:cxn modelId="{F63437C8-AC83-49BA-81C9-6455B5472732}" type="presParOf" srcId="{10200665-9254-49E8-8D78-7470DC010939}" destId="{3890590A-5BDD-4EB9-8E70-2F12418490E4}" srcOrd="1" destOrd="0" presId="urn:microsoft.com/office/officeart/2018/2/layout/IconVerticalSolidList"/>
    <dgm:cxn modelId="{BA13D50D-F84E-4B6E-8071-ED5D03625BD0}" type="presParOf" srcId="{10200665-9254-49E8-8D78-7470DC010939}" destId="{6870273E-319D-4071-91F0-80C201577A29}" srcOrd="2" destOrd="0" presId="urn:microsoft.com/office/officeart/2018/2/layout/IconVerticalSolidList"/>
    <dgm:cxn modelId="{6980732E-C81D-4BF8-8F71-B6BB7B013CB1}" type="presParOf" srcId="{10200665-9254-49E8-8D78-7470DC010939}" destId="{F1885A0F-10BD-4102-908F-F435410DD9E9}" srcOrd="3" destOrd="0" presId="urn:microsoft.com/office/officeart/2018/2/layout/IconVerticalSolidList"/>
    <dgm:cxn modelId="{0FEC0F79-ACDF-431E-B614-2AAB81562612}" type="presParOf" srcId="{AC61BE88-8A57-47D9-96F7-B21EB7E01E63}" destId="{D7C459B3-0F98-4DE1-81B9-9F3D072B3F46}" srcOrd="1" destOrd="0" presId="urn:microsoft.com/office/officeart/2018/2/layout/IconVerticalSolidList"/>
    <dgm:cxn modelId="{9D91939B-1CB3-4E7A-B18B-6412CE3A4C1C}" type="presParOf" srcId="{AC61BE88-8A57-47D9-96F7-B21EB7E01E63}" destId="{AEBAB372-CD05-4FFF-9DE3-A4B1F952E492}" srcOrd="2" destOrd="0" presId="urn:microsoft.com/office/officeart/2018/2/layout/IconVerticalSolidList"/>
    <dgm:cxn modelId="{9444BABD-CC2D-4F8E-B014-67DEA318D8E0}" type="presParOf" srcId="{AEBAB372-CD05-4FFF-9DE3-A4B1F952E492}" destId="{03D722E2-0F2F-4F7D-862D-8CA143E3F4CD}" srcOrd="0" destOrd="0" presId="urn:microsoft.com/office/officeart/2018/2/layout/IconVerticalSolidList"/>
    <dgm:cxn modelId="{5312F5E7-D893-43C1-9E73-995226447618}" type="presParOf" srcId="{AEBAB372-CD05-4FFF-9DE3-A4B1F952E492}" destId="{BFED3308-7CD7-4FF7-8738-1D8A79D81525}" srcOrd="1" destOrd="0" presId="urn:microsoft.com/office/officeart/2018/2/layout/IconVerticalSolidList"/>
    <dgm:cxn modelId="{C4AF6510-1C92-4D86-AC13-4AFBFE4B0E85}" type="presParOf" srcId="{AEBAB372-CD05-4FFF-9DE3-A4B1F952E492}" destId="{44A95EE9-0705-4CA9-8D11-5113471BB956}" srcOrd="2" destOrd="0" presId="urn:microsoft.com/office/officeart/2018/2/layout/IconVerticalSolidList"/>
    <dgm:cxn modelId="{2267D915-B994-448C-B86D-C4683F7122FA}" type="presParOf" srcId="{AEBAB372-CD05-4FFF-9DE3-A4B1F952E492}" destId="{1B551C5E-C363-4AEB-A179-2E03D4968671}" srcOrd="3" destOrd="0" presId="urn:microsoft.com/office/officeart/2018/2/layout/IconVerticalSolidList"/>
    <dgm:cxn modelId="{F1CFB5ED-A232-44C3-BE7B-2DD2B957875C}" type="presParOf" srcId="{AC61BE88-8A57-47D9-96F7-B21EB7E01E63}" destId="{B85076B4-B05A-4C05-82DC-0137D590E515}" srcOrd="3" destOrd="0" presId="urn:microsoft.com/office/officeart/2018/2/layout/IconVerticalSolidList"/>
    <dgm:cxn modelId="{5FFE60E5-922F-41B4-AF4E-F2022A13ADBE}" type="presParOf" srcId="{AC61BE88-8A57-47D9-96F7-B21EB7E01E63}" destId="{392B4E24-DB9D-4236-B3E2-231BA91F905E}" srcOrd="4" destOrd="0" presId="urn:microsoft.com/office/officeart/2018/2/layout/IconVerticalSolidList"/>
    <dgm:cxn modelId="{CAA8E039-9042-42AD-ABC1-A53267569E67}" type="presParOf" srcId="{392B4E24-DB9D-4236-B3E2-231BA91F905E}" destId="{43909F01-E81C-48D6-9CE7-8D9E2EBAD4FF}" srcOrd="0" destOrd="0" presId="urn:microsoft.com/office/officeart/2018/2/layout/IconVerticalSolidList"/>
    <dgm:cxn modelId="{91376AD6-7EAF-426F-9452-9228588D0014}" type="presParOf" srcId="{392B4E24-DB9D-4236-B3E2-231BA91F905E}" destId="{2345D1CB-199D-4245-8CB8-0F39C23EAF5A}" srcOrd="1" destOrd="0" presId="urn:microsoft.com/office/officeart/2018/2/layout/IconVerticalSolidList"/>
    <dgm:cxn modelId="{702D5CAC-AAEC-4C9E-AAE6-63F8CB49D04C}" type="presParOf" srcId="{392B4E24-DB9D-4236-B3E2-231BA91F905E}" destId="{A8C76031-9B2C-4027-8FE2-6AA5944409FB}" srcOrd="2" destOrd="0" presId="urn:microsoft.com/office/officeart/2018/2/layout/IconVerticalSolidList"/>
    <dgm:cxn modelId="{B66DFF35-CBEC-4E39-BF2E-1DDCA2227444}" type="presParOf" srcId="{392B4E24-DB9D-4236-B3E2-231BA91F905E}" destId="{9761C869-DADC-42B4-933E-E31EA77BB8DD}" srcOrd="3" destOrd="0" presId="urn:microsoft.com/office/officeart/2018/2/layout/IconVerticalSolidList"/>
    <dgm:cxn modelId="{D5331C45-E4D5-4889-9E77-6F56B787B3E2}" type="presParOf" srcId="{AC61BE88-8A57-47D9-96F7-B21EB7E01E63}" destId="{667E2F09-4DEB-484F-A0BB-96B984D8AE1E}" srcOrd="5" destOrd="0" presId="urn:microsoft.com/office/officeart/2018/2/layout/IconVerticalSolidList"/>
    <dgm:cxn modelId="{FD3B7C3B-7119-445C-811F-AD4424AEC018}" type="presParOf" srcId="{AC61BE88-8A57-47D9-96F7-B21EB7E01E63}" destId="{66EBA88A-8D76-415F-93FA-C17F02A28F6C}" srcOrd="6" destOrd="0" presId="urn:microsoft.com/office/officeart/2018/2/layout/IconVerticalSolidList"/>
    <dgm:cxn modelId="{FF63D5B2-5705-499A-9BD1-A389E943D5F9}" type="presParOf" srcId="{66EBA88A-8D76-415F-93FA-C17F02A28F6C}" destId="{C9DA04C4-82AC-42A7-BC7B-1CAFFDDBC3E9}" srcOrd="0" destOrd="0" presId="urn:microsoft.com/office/officeart/2018/2/layout/IconVerticalSolidList"/>
    <dgm:cxn modelId="{6D8A1D49-718A-4F31-AE99-3FF31B00E221}" type="presParOf" srcId="{66EBA88A-8D76-415F-93FA-C17F02A28F6C}" destId="{C462D941-442E-4298-8000-414F011FAD97}" srcOrd="1" destOrd="0" presId="urn:microsoft.com/office/officeart/2018/2/layout/IconVerticalSolidList"/>
    <dgm:cxn modelId="{25048BCB-34F2-4886-BFA1-F8E282D9E9A2}" type="presParOf" srcId="{66EBA88A-8D76-415F-93FA-C17F02A28F6C}" destId="{3352ABE4-AE5A-4C3E-AC7A-7E68BC268E84}" srcOrd="2" destOrd="0" presId="urn:microsoft.com/office/officeart/2018/2/layout/IconVerticalSolidList"/>
    <dgm:cxn modelId="{BF9E42C5-1AC0-497C-90EB-E5AF1910B284}" type="presParOf" srcId="{66EBA88A-8D76-415F-93FA-C17F02A28F6C}" destId="{A9EA7240-21CE-42E1-87D7-4765EC6E2B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46C4F-4093-479B-980B-4DDD02F6A4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1598FD0-5F11-4F54-9B06-516E9282A68B}">
      <dgm:prSet/>
      <dgm:spPr/>
      <dgm:t>
        <a:bodyPr/>
        <a:lstStyle/>
        <a:p>
          <a:pPr rtl="0"/>
          <a:r>
            <a:rPr lang="nl-NL" dirty="0"/>
            <a:t>MBO </a:t>
          </a:r>
          <a:r>
            <a:rPr lang="nl-NL" dirty="0" err="1"/>
            <a:t>bouwgerelateerd</a:t>
          </a:r>
          <a:r>
            <a:rPr lang="nl-NL" dirty="0">
              <a:latin typeface="Trebuchet MS" panose="020B0603020202020204"/>
            </a:rPr>
            <a:t> maar ook elke ander MBO opleiding</a:t>
          </a:r>
          <a:endParaRPr lang="en-US" dirty="0"/>
        </a:p>
      </dgm:t>
    </dgm:pt>
    <dgm:pt modelId="{8965A9E5-7AD9-428A-A8FE-E51ADFE5B415}" type="parTrans" cxnId="{37BC3812-9693-4C74-9A7B-004B1821BFA0}">
      <dgm:prSet/>
      <dgm:spPr/>
      <dgm:t>
        <a:bodyPr/>
        <a:lstStyle/>
        <a:p>
          <a:endParaRPr lang="en-US"/>
        </a:p>
      </dgm:t>
    </dgm:pt>
    <dgm:pt modelId="{BD344E83-6E4A-4E8F-B081-2BA3AB594A53}" type="sibTrans" cxnId="{37BC3812-9693-4C74-9A7B-004B1821BFA0}">
      <dgm:prSet/>
      <dgm:spPr/>
      <dgm:t>
        <a:bodyPr/>
        <a:lstStyle/>
        <a:p>
          <a:endParaRPr lang="en-US"/>
        </a:p>
      </dgm:t>
    </dgm:pt>
    <dgm:pt modelId="{4132AFF5-BE44-4EDD-9BC2-45F044977A51}">
      <dgm:prSet/>
      <dgm:spPr/>
      <dgm:t>
        <a:bodyPr/>
        <a:lstStyle/>
        <a:p>
          <a:r>
            <a:rPr lang="nl-NL" dirty="0"/>
            <a:t>Niveau 2, 3 BOL en BBL</a:t>
          </a:r>
          <a:endParaRPr lang="en-US" dirty="0"/>
        </a:p>
      </dgm:t>
    </dgm:pt>
    <dgm:pt modelId="{E2943931-CB62-4A29-B0D7-52C86547AA0A}" type="parTrans" cxnId="{90617B1E-A938-474D-ACB2-BC5B794A103B}">
      <dgm:prSet/>
      <dgm:spPr/>
      <dgm:t>
        <a:bodyPr/>
        <a:lstStyle/>
        <a:p>
          <a:endParaRPr lang="en-US"/>
        </a:p>
      </dgm:t>
    </dgm:pt>
    <dgm:pt modelId="{29BA0BF1-99C3-42CB-B056-8FF2D9225E20}" type="sibTrans" cxnId="{90617B1E-A938-474D-ACB2-BC5B794A103B}">
      <dgm:prSet/>
      <dgm:spPr/>
      <dgm:t>
        <a:bodyPr/>
        <a:lstStyle/>
        <a:p>
          <a:endParaRPr lang="en-US"/>
        </a:p>
      </dgm:t>
    </dgm:pt>
    <dgm:pt modelId="{FD2DB9CB-A696-4DCC-85ED-796E07A0E0E7}">
      <dgm:prSet/>
      <dgm:spPr/>
      <dgm:t>
        <a:bodyPr/>
        <a:lstStyle/>
        <a:p>
          <a:r>
            <a:rPr lang="nl-NL" dirty="0"/>
            <a:t>Niveau 4 BOL</a:t>
          </a:r>
          <a:endParaRPr lang="en-US" dirty="0"/>
        </a:p>
      </dgm:t>
    </dgm:pt>
    <dgm:pt modelId="{F9B7559B-05A0-46F9-A3ED-84FEDE43940F}" type="parTrans" cxnId="{E829862A-B110-4D37-8D93-BBD2147CD809}">
      <dgm:prSet/>
      <dgm:spPr/>
      <dgm:t>
        <a:bodyPr/>
        <a:lstStyle/>
        <a:p>
          <a:endParaRPr lang="en-US"/>
        </a:p>
      </dgm:t>
    </dgm:pt>
    <dgm:pt modelId="{6C8E9CF3-BDD2-4393-B813-E93A55D80437}" type="sibTrans" cxnId="{E829862A-B110-4D37-8D93-BBD2147CD809}">
      <dgm:prSet/>
      <dgm:spPr/>
      <dgm:t>
        <a:bodyPr/>
        <a:lstStyle/>
        <a:p>
          <a:endParaRPr lang="en-US"/>
        </a:p>
      </dgm:t>
    </dgm:pt>
    <dgm:pt modelId="{E4ABB0B6-050B-4CA1-8670-09BCAC8C7BC2}">
      <dgm:prSet/>
      <dgm:spPr/>
      <dgm:t>
        <a:bodyPr/>
        <a:lstStyle/>
        <a:p>
          <a:r>
            <a:rPr lang="nl-NL" dirty="0"/>
            <a:t>Denk aan timmerman, meubelmaker, metselaar, tegelzetter, stukadoor, schilder, dakdekker, rietdekker, infra etc. etc. Totaal 114 opleidingen!</a:t>
          </a:r>
          <a:endParaRPr lang="en-US" dirty="0"/>
        </a:p>
      </dgm:t>
    </dgm:pt>
    <dgm:pt modelId="{D8F23F70-4506-4840-BC3F-5C8DEADD83E8}" type="parTrans" cxnId="{A6E85D1C-3EB0-4E3F-BABA-8CF953D867C9}">
      <dgm:prSet/>
      <dgm:spPr/>
      <dgm:t>
        <a:bodyPr/>
        <a:lstStyle/>
        <a:p>
          <a:endParaRPr lang="en-US"/>
        </a:p>
      </dgm:t>
    </dgm:pt>
    <dgm:pt modelId="{FFAF7F55-CB25-42D9-B015-E9474E6EF210}" type="sibTrans" cxnId="{A6E85D1C-3EB0-4E3F-BABA-8CF953D867C9}">
      <dgm:prSet/>
      <dgm:spPr/>
      <dgm:t>
        <a:bodyPr/>
        <a:lstStyle/>
        <a:p>
          <a:endParaRPr lang="en-US"/>
        </a:p>
      </dgm:t>
    </dgm:pt>
    <dgm:pt modelId="{388140C4-AF7B-4A58-94FA-E43CB0166F86}" type="pres">
      <dgm:prSet presAssocID="{4BB46C4F-4093-479B-980B-4DDD02F6A471}" presName="root" presStyleCnt="0">
        <dgm:presLayoutVars>
          <dgm:dir/>
          <dgm:resizeHandles val="exact"/>
        </dgm:presLayoutVars>
      </dgm:prSet>
      <dgm:spPr/>
    </dgm:pt>
    <dgm:pt modelId="{BD398F11-7E36-4075-9C4B-2FEAE3050995}" type="pres">
      <dgm:prSet presAssocID="{B1598FD0-5F11-4F54-9B06-516E9282A68B}" presName="compNode" presStyleCnt="0"/>
      <dgm:spPr/>
    </dgm:pt>
    <dgm:pt modelId="{CB117BB0-DB40-4258-9067-728C0AB44326}" type="pres">
      <dgm:prSet presAssocID="{B1598FD0-5F11-4F54-9B06-516E9282A68B}" presName="bgRect" presStyleLbl="bgShp" presStyleIdx="0" presStyleCnt="4"/>
      <dgm:spPr/>
    </dgm:pt>
    <dgm:pt modelId="{85493072-D740-4682-B6CE-4856E0D10350}" type="pres">
      <dgm:prSet presAssocID="{B1598FD0-5F11-4F54-9B06-516E9282A6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41304F77-8823-4085-ACF5-D22071265B72}" type="pres">
      <dgm:prSet presAssocID="{B1598FD0-5F11-4F54-9B06-516E9282A68B}" presName="spaceRect" presStyleCnt="0"/>
      <dgm:spPr/>
    </dgm:pt>
    <dgm:pt modelId="{743B6DD1-EAC5-47CE-B6BB-A8FC97DBAB74}" type="pres">
      <dgm:prSet presAssocID="{B1598FD0-5F11-4F54-9B06-516E9282A68B}" presName="parTx" presStyleLbl="revTx" presStyleIdx="0" presStyleCnt="4">
        <dgm:presLayoutVars>
          <dgm:chMax val="0"/>
          <dgm:chPref val="0"/>
        </dgm:presLayoutVars>
      </dgm:prSet>
      <dgm:spPr/>
    </dgm:pt>
    <dgm:pt modelId="{7062A298-584E-4E2F-A27E-A2C4FB84B05B}" type="pres">
      <dgm:prSet presAssocID="{BD344E83-6E4A-4E8F-B081-2BA3AB594A53}" presName="sibTrans" presStyleCnt="0"/>
      <dgm:spPr/>
    </dgm:pt>
    <dgm:pt modelId="{3807BFF8-4195-44B6-9746-38CDD5117E34}" type="pres">
      <dgm:prSet presAssocID="{4132AFF5-BE44-4EDD-9BC2-45F044977A51}" presName="compNode" presStyleCnt="0"/>
      <dgm:spPr/>
    </dgm:pt>
    <dgm:pt modelId="{D42B0689-EC63-4AB9-8F08-044F3F0EAFDD}" type="pres">
      <dgm:prSet presAssocID="{4132AFF5-BE44-4EDD-9BC2-45F044977A51}" presName="bgRect" presStyleLbl="bgShp" presStyleIdx="1" presStyleCnt="4"/>
      <dgm:spPr/>
    </dgm:pt>
    <dgm:pt modelId="{AD7001F0-9B5E-4071-B37F-77369883B753}" type="pres">
      <dgm:prSet presAssocID="{4132AFF5-BE44-4EDD-9BC2-45F044977A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733F13A4-101B-4FED-8CDF-2B6DAC842A54}" type="pres">
      <dgm:prSet presAssocID="{4132AFF5-BE44-4EDD-9BC2-45F044977A51}" presName="spaceRect" presStyleCnt="0"/>
      <dgm:spPr/>
    </dgm:pt>
    <dgm:pt modelId="{FAFDDBCD-9298-48FC-8F00-5B83D45AAD22}" type="pres">
      <dgm:prSet presAssocID="{4132AFF5-BE44-4EDD-9BC2-45F044977A51}" presName="parTx" presStyleLbl="revTx" presStyleIdx="1" presStyleCnt="4">
        <dgm:presLayoutVars>
          <dgm:chMax val="0"/>
          <dgm:chPref val="0"/>
        </dgm:presLayoutVars>
      </dgm:prSet>
      <dgm:spPr/>
    </dgm:pt>
    <dgm:pt modelId="{BCB46D0A-717C-43C8-8A4C-4D853C980860}" type="pres">
      <dgm:prSet presAssocID="{29BA0BF1-99C3-42CB-B056-8FF2D9225E20}" presName="sibTrans" presStyleCnt="0"/>
      <dgm:spPr/>
    </dgm:pt>
    <dgm:pt modelId="{D95A73D4-F715-42D4-9BC8-D92AD6C2345A}" type="pres">
      <dgm:prSet presAssocID="{FD2DB9CB-A696-4DCC-85ED-796E07A0E0E7}" presName="compNode" presStyleCnt="0"/>
      <dgm:spPr/>
    </dgm:pt>
    <dgm:pt modelId="{0EBD278B-94B0-45E8-A4D7-45EB26248ECB}" type="pres">
      <dgm:prSet presAssocID="{FD2DB9CB-A696-4DCC-85ED-796E07A0E0E7}" presName="bgRect" presStyleLbl="bgShp" presStyleIdx="2" presStyleCnt="4"/>
      <dgm:spPr/>
    </dgm:pt>
    <dgm:pt modelId="{6CF1D4B6-4132-4D44-AEED-9A0C309D28F6}" type="pres">
      <dgm:prSet presAssocID="{FD2DB9CB-A696-4DCC-85ED-796E07A0E0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DE7E4843-0467-46CB-8DAA-4FB068614DE8}" type="pres">
      <dgm:prSet presAssocID="{FD2DB9CB-A696-4DCC-85ED-796E07A0E0E7}" presName="spaceRect" presStyleCnt="0"/>
      <dgm:spPr/>
    </dgm:pt>
    <dgm:pt modelId="{DC77B9FF-6224-4B0D-8254-998CBD224503}" type="pres">
      <dgm:prSet presAssocID="{FD2DB9CB-A696-4DCC-85ED-796E07A0E0E7}" presName="parTx" presStyleLbl="revTx" presStyleIdx="2" presStyleCnt="4">
        <dgm:presLayoutVars>
          <dgm:chMax val="0"/>
          <dgm:chPref val="0"/>
        </dgm:presLayoutVars>
      </dgm:prSet>
      <dgm:spPr/>
    </dgm:pt>
    <dgm:pt modelId="{CE1CD25A-15CD-405D-816E-D4C484859CF3}" type="pres">
      <dgm:prSet presAssocID="{6C8E9CF3-BDD2-4393-B813-E93A55D80437}" presName="sibTrans" presStyleCnt="0"/>
      <dgm:spPr/>
    </dgm:pt>
    <dgm:pt modelId="{ED82E461-09C0-490F-B7C8-D81AC8BDB34A}" type="pres">
      <dgm:prSet presAssocID="{E4ABB0B6-050B-4CA1-8670-09BCAC8C7BC2}" presName="compNode" presStyleCnt="0"/>
      <dgm:spPr/>
    </dgm:pt>
    <dgm:pt modelId="{9E3D513A-610C-4739-B5EB-604061A4C31C}" type="pres">
      <dgm:prSet presAssocID="{E4ABB0B6-050B-4CA1-8670-09BCAC8C7BC2}" presName="bgRect" presStyleLbl="bgShp" presStyleIdx="3" presStyleCnt="4"/>
      <dgm:spPr/>
    </dgm:pt>
    <dgm:pt modelId="{B07986EA-3D86-4A6D-A1D7-A9EA45F025C5}" type="pres">
      <dgm:prSet presAssocID="{E4ABB0B6-050B-4CA1-8670-09BCAC8C7B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A51BE21-C898-4038-8FB1-9BC5962065FE}" type="pres">
      <dgm:prSet presAssocID="{E4ABB0B6-050B-4CA1-8670-09BCAC8C7BC2}" presName="spaceRect" presStyleCnt="0"/>
      <dgm:spPr/>
    </dgm:pt>
    <dgm:pt modelId="{41BF890E-2720-4FAF-823E-08F9FA72D33E}" type="pres">
      <dgm:prSet presAssocID="{E4ABB0B6-050B-4CA1-8670-09BCAC8C7BC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849601-164D-412E-A74B-36DD89DFCAE9}" type="presOf" srcId="{4132AFF5-BE44-4EDD-9BC2-45F044977A51}" destId="{FAFDDBCD-9298-48FC-8F00-5B83D45AAD22}" srcOrd="0" destOrd="0" presId="urn:microsoft.com/office/officeart/2018/2/layout/IconVerticalSolidList"/>
    <dgm:cxn modelId="{37BC3812-9693-4C74-9A7B-004B1821BFA0}" srcId="{4BB46C4F-4093-479B-980B-4DDD02F6A471}" destId="{B1598FD0-5F11-4F54-9B06-516E9282A68B}" srcOrd="0" destOrd="0" parTransId="{8965A9E5-7AD9-428A-A8FE-E51ADFE5B415}" sibTransId="{BD344E83-6E4A-4E8F-B081-2BA3AB594A53}"/>
    <dgm:cxn modelId="{A6E85D1C-3EB0-4E3F-BABA-8CF953D867C9}" srcId="{4BB46C4F-4093-479B-980B-4DDD02F6A471}" destId="{E4ABB0B6-050B-4CA1-8670-09BCAC8C7BC2}" srcOrd="3" destOrd="0" parTransId="{D8F23F70-4506-4840-BC3F-5C8DEADD83E8}" sibTransId="{FFAF7F55-CB25-42D9-B015-E9474E6EF210}"/>
    <dgm:cxn modelId="{90617B1E-A938-474D-ACB2-BC5B794A103B}" srcId="{4BB46C4F-4093-479B-980B-4DDD02F6A471}" destId="{4132AFF5-BE44-4EDD-9BC2-45F044977A51}" srcOrd="1" destOrd="0" parTransId="{E2943931-CB62-4A29-B0D7-52C86547AA0A}" sibTransId="{29BA0BF1-99C3-42CB-B056-8FF2D9225E20}"/>
    <dgm:cxn modelId="{0931C623-9F16-499E-B482-41F979D143D5}" type="presOf" srcId="{FD2DB9CB-A696-4DCC-85ED-796E07A0E0E7}" destId="{DC77B9FF-6224-4B0D-8254-998CBD224503}" srcOrd="0" destOrd="0" presId="urn:microsoft.com/office/officeart/2018/2/layout/IconVerticalSolidList"/>
    <dgm:cxn modelId="{E829862A-B110-4D37-8D93-BBD2147CD809}" srcId="{4BB46C4F-4093-479B-980B-4DDD02F6A471}" destId="{FD2DB9CB-A696-4DCC-85ED-796E07A0E0E7}" srcOrd="2" destOrd="0" parTransId="{F9B7559B-05A0-46F9-A3ED-84FEDE43940F}" sibTransId="{6C8E9CF3-BDD2-4393-B813-E93A55D80437}"/>
    <dgm:cxn modelId="{E174448D-F707-45CE-AE67-308878C88F46}" type="presOf" srcId="{E4ABB0B6-050B-4CA1-8670-09BCAC8C7BC2}" destId="{41BF890E-2720-4FAF-823E-08F9FA72D33E}" srcOrd="0" destOrd="0" presId="urn:microsoft.com/office/officeart/2018/2/layout/IconVerticalSolidList"/>
    <dgm:cxn modelId="{FB47E9A7-B76F-4DC4-AD26-14059A531A06}" type="presOf" srcId="{4BB46C4F-4093-479B-980B-4DDD02F6A471}" destId="{388140C4-AF7B-4A58-94FA-E43CB0166F86}" srcOrd="0" destOrd="0" presId="urn:microsoft.com/office/officeart/2018/2/layout/IconVerticalSolidList"/>
    <dgm:cxn modelId="{EE08C2F0-892C-485E-977B-68E0B6FE461B}" type="presOf" srcId="{B1598FD0-5F11-4F54-9B06-516E9282A68B}" destId="{743B6DD1-EAC5-47CE-B6BB-A8FC97DBAB74}" srcOrd="0" destOrd="0" presId="urn:microsoft.com/office/officeart/2018/2/layout/IconVerticalSolidList"/>
    <dgm:cxn modelId="{87EE611D-EA89-4534-A12B-05E003DA1C73}" type="presParOf" srcId="{388140C4-AF7B-4A58-94FA-E43CB0166F86}" destId="{BD398F11-7E36-4075-9C4B-2FEAE3050995}" srcOrd="0" destOrd="0" presId="urn:microsoft.com/office/officeart/2018/2/layout/IconVerticalSolidList"/>
    <dgm:cxn modelId="{58AF1167-02A6-492F-B1B1-CE43CAC55C88}" type="presParOf" srcId="{BD398F11-7E36-4075-9C4B-2FEAE3050995}" destId="{CB117BB0-DB40-4258-9067-728C0AB44326}" srcOrd="0" destOrd="0" presId="urn:microsoft.com/office/officeart/2018/2/layout/IconVerticalSolidList"/>
    <dgm:cxn modelId="{5E341668-FFE3-4591-AF07-CD3B31648DA4}" type="presParOf" srcId="{BD398F11-7E36-4075-9C4B-2FEAE3050995}" destId="{85493072-D740-4682-B6CE-4856E0D10350}" srcOrd="1" destOrd="0" presId="urn:microsoft.com/office/officeart/2018/2/layout/IconVerticalSolidList"/>
    <dgm:cxn modelId="{584C4DDD-2992-4083-A663-8ADD4140BEC2}" type="presParOf" srcId="{BD398F11-7E36-4075-9C4B-2FEAE3050995}" destId="{41304F77-8823-4085-ACF5-D22071265B72}" srcOrd="2" destOrd="0" presId="urn:microsoft.com/office/officeart/2018/2/layout/IconVerticalSolidList"/>
    <dgm:cxn modelId="{A10258E1-7405-4AD1-9CBF-4DB399D9D3FE}" type="presParOf" srcId="{BD398F11-7E36-4075-9C4B-2FEAE3050995}" destId="{743B6DD1-EAC5-47CE-B6BB-A8FC97DBAB74}" srcOrd="3" destOrd="0" presId="urn:microsoft.com/office/officeart/2018/2/layout/IconVerticalSolidList"/>
    <dgm:cxn modelId="{9C94503B-ADEE-48E0-A01A-8188801A35EF}" type="presParOf" srcId="{388140C4-AF7B-4A58-94FA-E43CB0166F86}" destId="{7062A298-584E-4E2F-A27E-A2C4FB84B05B}" srcOrd="1" destOrd="0" presId="urn:microsoft.com/office/officeart/2018/2/layout/IconVerticalSolidList"/>
    <dgm:cxn modelId="{F3D16535-3316-4DE9-A38C-9490D75464CC}" type="presParOf" srcId="{388140C4-AF7B-4A58-94FA-E43CB0166F86}" destId="{3807BFF8-4195-44B6-9746-38CDD5117E34}" srcOrd="2" destOrd="0" presId="urn:microsoft.com/office/officeart/2018/2/layout/IconVerticalSolidList"/>
    <dgm:cxn modelId="{946D67E6-3BB6-4C80-B82A-FF6882940E28}" type="presParOf" srcId="{3807BFF8-4195-44B6-9746-38CDD5117E34}" destId="{D42B0689-EC63-4AB9-8F08-044F3F0EAFDD}" srcOrd="0" destOrd="0" presId="urn:microsoft.com/office/officeart/2018/2/layout/IconVerticalSolidList"/>
    <dgm:cxn modelId="{21FE131A-244F-478F-878B-2BB411DDD922}" type="presParOf" srcId="{3807BFF8-4195-44B6-9746-38CDD5117E34}" destId="{AD7001F0-9B5E-4071-B37F-77369883B753}" srcOrd="1" destOrd="0" presId="urn:microsoft.com/office/officeart/2018/2/layout/IconVerticalSolidList"/>
    <dgm:cxn modelId="{FB8C969D-1509-4E90-BE6B-C0C863C833A7}" type="presParOf" srcId="{3807BFF8-4195-44B6-9746-38CDD5117E34}" destId="{733F13A4-101B-4FED-8CDF-2B6DAC842A54}" srcOrd="2" destOrd="0" presId="urn:microsoft.com/office/officeart/2018/2/layout/IconVerticalSolidList"/>
    <dgm:cxn modelId="{5F990AB6-7E65-4C5F-97A7-99E557481115}" type="presParOf" srcId="{3807BFF8-4195-44B6-9746-38CDD5117E34}" destId="{FAFDDBCD-9298-48FC-8F00-5B83D45AAD22}" srcOrd="3" destOrd="0" presId="urn:microsoft.com/office/officeart/2018/2/layout/IconVerticalSolidList"/>
    <dgm:cxn modelId="{20D957AB-3CE6-4EFA-8D41-08A2A289FE1B}" type="presParOf" srcId="{388140C4-AF7B-4A58-94FA-E43CB0166F86}" destId="{BCB46D0A-717C-43C8-8A4C-4D853C980860}" srcOrd="3" destOrd="0" presId="urn:microsoft.com/office/officeart/2018/2/layout/IconVerticalSolidList"/>
    <dgm:cxn modelId="{3E39680D-4AC2-4906-82E3-7BF2E491B0C5}" type="presParOf" srcId="{388140C4-AF7B-4A58-94FA-E43CB0166F86}" destId="{D95A73D4-F715-42D4-9BC8-D92AD6C2345A}" srcOrd="4" destOrd="0" presId="urn:microsoft.com/office/officeart/2018/2/layout/IconVerticalSolidList"/>
    <dgm:cxn modelId="{33F91231-166E-4901-A155-6613A063B129}" type="presParOf" srcId="{D95A73D4-F715-42D4-9BC8-D92AD6C2345A}" destId="{0EBD278B-94B0-45E8-A4D7-45EB26248ECB}" srcOrd="0" destOrd="0" presId="urn:microsoft.com/office/officeart/2018/2/layout/IconVerticalSolidList"/>
    <dgm:cxn modelId="{40EECF6A-20A5-4CDB-9DC9-C2B3F12158C1}" type="presParOf" srcId="{D95A73D4-F715-42D4-9BC8-D92AD6C2345A}" destId="{6CF1D4B6-4132-4D44-AEED-9A0C309D28F6}" srcOrd="1" destOrd="0" presId="urn:microsoft.com/office/officeart/2018/2/layout/IconVerticalSolidList"/>
    <dgm:cxn modelId="{B0877D7D-D63D-4BB1-9A36-88B3E1EA852E}" type="presParOf" srcId="{D95A73D4-F715-42D4-9BC8-D92AD6C2345A}" destId="{DE7E4843-0467-46CB-8DAA-4FB068614DE8}" srcOrd="2" destOrd="0" presId="urn:microsoft.com/office/officeart/2018/2/layout/IconVerticalSolidList"/>
    <dgm:cxn modelId="{FD7C17C7-942A-42AB-B24E-139E2F456D7E}" type="presParOf" srcId="{D95A73D4-F715-42D4-9BC8-D92AD6C2345A}" destId="{DC77B9FF-6224-4B0D-8254-998CBD224503}" srcOrd="3" destOrd="0" presId="urn:microsoft.com/office/officeart/2018/2/layout/IconVerticalSolidList"/>
    <dgm:cxn modelId="{B3F5F084-AB7C-4EA2-8724-2C205D6DD0D2}" type="presParOf" srcId="{388140C4-AF7B-4A58-94FA-E43CB0166F86}" destId="{CE1CD25A-15CD-405D-816E-D4C484859CF3}" srcOrd="5" destOrd="0" presId="urn:microsoft.com/office/officeart/2018/2/layout/IconVerticalSolidList"/>
    <dgm:cxn modelId="{FACC4037-9943-4880-9EFA-C0C08345FA4E}" type="presParOf" srcId="{388140C4-AF7B-4A58-94FA-E43CB0166F86}" destId="{ED82E461-09C0-490F-B7C8-D81AC8BDB34A}" srcOrd="6" destOrd="0" presId="urn:microsoft.com/office/officeart/2018/2/layout/IconVerticalSolidList"/>
    <dgm:cxn modelId="{D77E7F3D-CC1B-458A-B828-E750D2AB5FA3}" type="presParOf" srcId="{ED82E461-09C0-490F-B7C8-D81AC8BDB34A}" destId="{9E3D513A-610C-4739-B5EB-604061A4C31C}" srcOrd="0" destOrd="0" presId="urn:microsoft.com/office/officeart/2018/2/layout/IconVerticalSolidList"/>
    <dgm:cxn modelId="{AAAB3D51-EE35-4AFA-AB70-F40064E2EF07}" type="presParOf" srcId="{ED82E461-09C0-490F-B7C8-D81AC8BDB34A}" destId="{B07986EA-3D86-4A6D-A1D7-A9EA45F025C5}" srcOrd="1" destOrd="0" presId="urn:microsoft.com/office/officeart/2018/2/layout/IconVerticalSolidList"/>
    <dgm:cxn modelId="{0EE059C2-EB9E-4C07-83C2-D18C7FBFDB2B}" type="presParOf" srcId="{ED82E461-09C0-490F-B7C8-D81AC8BDB34A}" destId="{BA51BE21-C898-4038-8FB1-9BC5962065FE}" srcOrd="2" destOrd="0" presId="urn:microsoft.com/office/officeart/2018/2/layout/IconVerticalSolidList"/>
    <dgm:cxn modelId="{C1E87C41-2037-47F0-B148-C7C957ED1140}" type="presParOf" srcId="{ED82E461-09C0-490F-B7C8-D81AC8BDB34A}" destId="{41BF890E-2720-4FAF-823E-08F9FA72D3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3C17E-A6A6-4A67-BE32-32F5708BA71D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0590A-5BDD-4EB9-8E70-2F12418490E4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85A0F-10BD-4102-908F-F435410DD9E9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Schoolexamen (SE) door middel van maken </a:t>
          </a:r>
          <a:r>
            <a:rPr lang="nl-NL" sz="2200" kern="1200" dirty="0" err="1"/>
            <a:t>PTA’s</a:t>
          </a:r>
          <a:r>
            <a:rPr lang="nl-NL" sz="2200" kern="1200" dirty="0"/>
            <a:t> (programma van toetsing en afsluiting)</a:t>
          </a:r>
          <a:endParaRPr lang="en-US" sz="2200" kern="1200" dirty="0"/>
        </a:p>
      </dsp:txBody>
      <dsp:txXfrm>
        <a:off x="994536" y="1698"/>
        <a:ext cx="8623596" cy="861070"/>
      </dsp:txXfrm>
    </dsp:sp>
    <dsp:sp modelId="{03D722E2-0F2F-4F7D-862D-8CA143E3F4CD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D3308-7CD7-4FF7-8738-1D8A79D81525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51C5E-C363-4AEB-A179-2E03D4968671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Centraal schriftelijk en praktisch examen (CSPE). Deze vindt plaats in </a:t>
          </a:r>
          <a:r>
            <a:rPr lang="nl-NL" sz="2200" kern="1200" dirty="0">
              <a:latin typeface="Trebuchet MS" panose="020B0603020202020204"/>
            </a:rPr>
            <a:t>mei of Juni voor</a:t>
          </a:r>
          <a:r>
            <a:rPr lang="nl-NL" sz="2200" kern="1200" dirty="0"/>
            <a:t> 3</a:t>
          </a:r>
          <a:r>
            <a:rPr lang="nl-NL" sz="2200" kern="1200" baseline="30000" dirty="0"/>
            <a:t>e</a:t>
          </a:r>
          <a:r>
            <a:rPr lang="nl-NL" sz="2200" kern="1200" dirty="0"/>
            <a:t> </a:t>
          </a:r>
          <a:r>
            <a:rPr lang="nl-NL" sz="2200" kern="1200" dirty="0" err="1"/>
            <a:t>jaars</a:t>
          </a:r>
          <a:endParaRPr lang="en-US" sz="2200" kern="1200" dirty="0" err="1"/>
        </a:p>
      </dsp:txBody>
      <dsp:txXfrm>
        <a:off x="994536" y="1078036"/>
        <a:ext cx="8623596" cy="861070"/>
      </dsp:txXfrm>
    </dsp:sp>
    <dsp:sp modelId="{43909F01-E81C-48D6-9CE7-8D9E2EBAD4FF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5D1CB-199D-4245-8CB8-0F39C23EAF5A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1C869-DADC-42B4-933E-E31EA77BB8DD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Dit gaat over de 4 (basis en kader) of 2 (gemengde leerweg) profieldelen</a:t>
          </a:r>
          <a:endParaRPr lang="en-US" sz="2200" kern="1200" dirty="0"/>
        </a:p>
      </dsp:txBody>
      <dsp:txXfrm>
        <a:off x="994536" y="2154374"/>
        <a:ext cx="8623596" cy="861070"/>
      </dsp:txXfrm>
    </dsp:sp>
    <dsp:sp modelId="{C9DA04C4-82AC-42A7-BC7B-1CAFFDDBC3E9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2D941-442E-4298-8000-414F011FAD97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A7240-21CE-42E1-87D7-4765EC6E2BCA}">
      <dsp:nvSpPr>
        <dsp:cNvPr id="0" name=""/>
        <dsp:cNvSpPr/>
      </dsp:nvSpPr>
      <dsp:spPr>
        <a:xfrm>
          <a:off x="994536" y="3230712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Afronden keuzevakken in 4</a:t>
          </a:r>
          <a:r>
            <a:rPr lang="nl-NL" sz="2200" kern="1200" baseline="30000" dirty="0"/>
            <a:t>e</a:t>
          </a:r>
          <a:r>
            <a:rPr lang="nl-NL" sz="2200" kern="1200" dirty="0"/>
            <a:t> leerjaar. Deze worden op school beoordeeld en worden apart op de cijferlijst vermeld</a:t>
          </a:r>
          <a:endParaRPr lang="en-US" sz="2200" kern="1200" dirty="0"/>
        </a:p>
      </dsp:txBody>
      <dsp:txXfrm>
        <a:off x="994536" y="3230712"/>
        <a:ext cx="8623596" cy="861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17BB0-DB40-4258-9067-728C0AB44326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93072-D740-4682-B6CE-4856E0D10350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B6DD1-EAC5-47CE-B6BB-A8FC97DBAB74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MBO </a:t>
          </a:r>
          <a:r>
            <a:rPr lang="nl-NL" sz="1800" kern="1200" dirty="0" err="1"/>
            <a:t>bouwgerelateerd</a:t>
          </a:r>
          <a:r>
            <a:rPr lang="nl-NL" sz="1800" kern="1200" dirty="0">
              <a:latin typeface="Trebuchet MS" panose="020B0603020202020204"/>
            </a:rPr>
            <a:t> maar ook elke ander MBO opleiding</a:t>
          </a:r>
          <a:endParaRPr lang="en-US" sz="1800" kern="1200" dirty="0"/>
        </a:p>
      </dsp:txBody>
      <dsp:txXfrm>
        <a:off x="1209819" y="2066"/>
        <a:ext cx="5418984" cy="1047462"/>
      </dsp:txXfrm>
    </dsp:sp>
    <dsp:sp modelId="{D42B0689-EC63-4AB9-8F08-044F3F0EAFDD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001F0-9B5E-4071-B37F-77369883B753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DDBCD-9298-48FC-8F00-5B83D45AAD22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Niveau 2, 3 BOL en BBL</a:t>
          </a:r>
          <a:endParaRPr lang="en-US" sz="1800" kern="1200" dirty="0"/>
        </a:p>
      </dsp:txBody>
      <dsp:txXfrm>
        <a:off x="1209819" y="1311395"/>
        <a:ext cx="5418984" cy="1047462"/>
      </dsp:txXfrm>
    </dsp:sp>
    <dsp:sp modelId="{0EBD278B-94B0-45E8-A4D7-45EB26248ECB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1D4B6-4132-4D44-AEED-9A0C309D28F6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7B9FF-6224-4B0D-8254-998CBD224503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Niveau 4 BOL</a:t>
          </a:r>
          <a:endParaRPr lang="en-US" sz="1800" kern="1200" dirty="0"/>
        </a:p>
      </dsp:txBody>
      <dsp:txXfrm>
        <a:off x="1209819" y="2620723"/>
        <a:ext cx="5418984" cy="1047462"/>
      </dsp:txXfrm>
    </dsp:sp>
    <dsp:sp modelId="{9E3D513A-610C-4739-B5EB-604061A4C31C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986EA-3D86-4A6D-A1D7-A9EA45F025C5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F890E-2720-4FAF-823E-08F9FA72D33E}">
      <dsp:nvSpPr>
        <dsp:cNvPr id="0" name=""/>
        <dsp:cNvSpPr/>
      </dsp:nvSpPr>
      <dsp:spPr>
        <a:xfrm>
          <a:off x="1209819" y="3930051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Denk aan timmerman, meubelmaker, metselaar, tegelzetter, stukadoor, schilder, dakdekker, rietdekker, infra etc. etc. Totaal 114 opleidingen!</a:t>
          </a:r>
          <a:endParaRPr lang="en-US" sz="1800" kern="1200" dirty="0"/>
        </a:p>
      </dsp:txBody>
      <dsp:txXfrm>
        <a:off x="1209819" y="3930051"/>
        <a:ext cx="5418984" cy="1047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677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526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843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064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8538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174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071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68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224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232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649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081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178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41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356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025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itecmat.blogspot.com.es/p/tecnologia-4-eso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ckboard.blogspot.com/2009/07/google-sketchup.html" TargetMode="Externa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7E991-2D74-41C3-B1DC-DFF5F2F8C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19885" b="35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7" name="Parallelogram 10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CBE11A-F037-4719-BDCB-90934444A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959" y="528476"/>
            <a:ext cx="448255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/>
              <a:t>Voorlichting BWI</a:t>
            </a:r>
            <a:br>
              <a:rPr lang="nl-NL"/>
            </a:br>
            <a:r>
              <a:rPr lang="nl-NL"/>
              <a:t>klas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0CF6DA-0D5F-4904-A9BD-019D211A0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2050" y="3425297"/>
            <a:ext cx="4485725" cy="2196239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Docenten/begeleiders:</a:t>
            </a:r>
          </a:p>
          <a:p>
            <a:r>
              <a:rPr lang="nl-NL" dirty="0"/>
              <a:t>C. van Hazebroek</a:t>
            </a:r>
          </a:p>
          <a:p>
            <a:r>
              <a:rPr lang="nl-NL"/>
              <a:t>D. van Wattum</a:t>
            </a:r>
            <a:endParaRPr lang="nl-NL" dirty="0"/>
          </a:p>
          <a:p>
            <a:r>
              <a:rPr lang="nl-NL" err="1"/>
              <a:t>M.Kivit</a:t>
            </a:r>
            <a:endParaRPr lang="nl-NL"/>
          </a:p>
          <a:p>
            <a:r>
              <a:rPr lang="nl-NL" err="1"/>
              <a:t>C.Boeree</a:t>
            </a:r>
            <a:endParaRPr lang="nl-NL" dirty="0" err="1"/>
          </a:p>
          <a:p>
            <a:r>
              <a:rPr lang="nl-NL" dirty="0"/>
              <a:t>J. van der Kroon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10" name="Afbeelding 9" descr="Afbeelding met buiten, gebouw, stad, licht&#10;&#10;Automatisch gegenereerde beschrijving">
            <a:extLst>
              <a:ext uri="{FF2B5EF4-FFF2-40B4-BE49-F238E27FC236}">
                <a16:creationId xmlns:a16="http://schemas.microsoft.com/office/drawing/2014/main" id="{07F0DF76-EF27-4E28-A4B8-EB3263321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27A07-1CD0-4626-AA16-939B198D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40089"/>
          </a:xfrm>
        </p:spPr>
        <p:txBody>
          <a:bodyPr/>
          <a:lstStyle/>
          <a:p>
            <a:r>
              <a:rPr lang="nl-NL" dirty="0"/>
              <a:t>Metselen basis, kader( 4) en GL (2)</a:t>
            </a:r>
            <a:br>
              <a:rPr lang="nl-NL" dirty="0"/>
            </a:br>
            <a:r>
              <a:rPr lang="nl-NL" dirty="0"/>
              <a:t>keuzevakken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7D8E26-1B43-4CFB-9CA8-7EEBD783C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83173"/>
            <a:ext cx="8596668" cy="3358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Schoon metselwerk</a:t>
            </a:r>
          </a:p>
          <a:p>
            <a:r>
              <a:rPr lang="nl-NL"/>
              <a:t>Tegelzetten</a:t>
            </a:r>
          </a:p>
          <a:p>
            <a:r>
              <a:rPr lang="nl-NL" dirty="0"/>
              <a:t>Circulair en duurzaam bouwen</a:t>
            </a:r>
          </a:p>
        </p:txBody>
      </p:sp>
      <p:pic>
        <p:nvPicPr>
          <p:cNvPr id="6" name="Afbeelding 5" descr="Afbeelding met buiten, gebouw, houten, baksteen&#10;&#10;Automatisch gegenereerde beschrijving">
            <a:extLst>
              <a:ext uri="{FF2B5EF4-FFF2-40B4-BE49-F238E27FC236}">
                <a16:creationId xmlns:a16="http://schemas.microsoft.com/office/drawing/2014/main" id="{6DE81106-57EB-4719-84B8-BF21E760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1"/>
            <a:ext cx="4038600" cy="3499810"/>
          </a:xfrm>
          <a:prstGeom prst="rect">
            <a:avLst/>
          </a:prstGeom>
        </p:spPr>
      </p:pic>
      <p:pic>
        <p:nvPicPr>
          <p:cNvPr id="8" name="Afbeelding 7" descr="Afbeelding met gebouw, buiten, baksteen, venster&#10;&#10;Automatisch gegenereerde beschrijving">
            <a:extLst>
              <a:ext uri="{FF2B5EF4-FFF2-40B4-BE49-F238E27FC236}">
                <a16:creationId xmlns:a16="http://schemas.microsoft.com/office/drawing/2014/main" id="{B03109E4-DD07-4FF6-96DF-D974EB792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499811"/>
            <a:ext cx="4038600" cy="33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4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048BF-2C52-444B-8CFA-69A6EE1B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Ontwerpen basis, kader( 4) en GL (2)keuzevakken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A4CF75-68A6-4509-9485-E98B02E4B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/>
              <a:t>Interieurontwerp en design</a:t>
            </a:r>
          </a:p>
          <a:p>
            <a:r>
              <a:rPr lang="nl-NL" err="1"/>
              <a:t>Meubelmaken</a:t>
            </a:r>
            <a:endParaRPr lang="nl-NL"/>
          </a:p>
          <a:p>
            <a:r>
              <a:rPr lang="nl-NL"/>
              <a:t>Meubelstofferen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C1DEAD-209E-410A-AF74-6CDE2F860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552575"/>
            <a:ext cx="3048000" cy="2381250"/>
          </a:xfrm>
          <a:prstGeom prst="rect">
            <a:avLst/>
          </a:prstGeom>
        </p:spPr>
      </p:pic>
      <p:pic>
        <p:nvPicPr>
          <p:cNvPr id="8" name="Afbeelding 7" descr="Afbeelding met gebouw, huis&#10;&#10;Automatisch gegenereerde beschrijving">
            <a:extLst>
              <a:ext uri="{FF2B5EF4-FFF2-40B4-BE49-F238E27FC236}">
                <a16:creationId xmlns:a16="http://schemas.microsoft.com/office/drawing/2014/main" id="{1756A4A6-7301-4DC1-8919-47A375D6D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5348" y="4163852"/>
            <a:ext cx="5200650" cy="23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429DA4C-2C52-426E-B132-B5EBCCBC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l-NL" dirty="0"/>
              <a:t>Extra Keuzevakken onder andere: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BEF75-1C9C-4F4C-9313-7C7AB7DE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Schilderen van hout- en steenachtige ondergronden</a:t>
            </a:r>
          </a:p>
          <a:p>
            <a:r>
              <a:rPr lang="nl-NL" dirty="0"/>
              <a:t>Of een keuzevak uit de andere arrangementen</a:t>
            </a:r>
          </a:p>
          <a:p>
            <a:r>
              <a:rPr lang="nl-NL" dirty="0"/>
              <a:t>Een keuzevak uit een ander profiel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281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5CB06-EFC6-3D04-798D-A3770091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5102"/>
          </a:xfrm>
        </p:spPr>
        <p:txBody>
          <a:bodyPr/>
          <a:lstStyle/>
          <a:p>
            <a:r>
              <a:rPr lang="nl-NL" dirty="0" err="1"/>
              <a:t>Bwi</a:t>
            </a:r>
            <a:r>
              <a:rPr lang="nl-NL" dirty="0"/>
              <a:t> keuzevakken op een rij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304862D-5805-A215-A733-FD76F42B5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729817"/>
              </p:ext>
            </p:extLst>
          </p:nvPr>
        </p:nvGraphicFramePr>
        <p:xfrm>
          <a:off x="677863" y="2160588"/>
          <a:ext cx="859631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00590996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514852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66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Interieur ontwerp en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Tegelzetten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44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Mebelmaken</a:t>
                      </a:r>
                      <a:endParaRPr lang="nl-NL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Schilderen van hout en steenachtige ondergronden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2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Meubelstofferen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Scheidingswanden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6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Gevelopeningen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Schoon metselwerk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46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Dak en kapconstructies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Circulair bouwen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233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Meubelmaken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884416"/>
                  </a:ext>
                </a:extLst>
              </a:tr>
              <a:tr h="365342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sz="1800" b="0" i="0" u="none" strike="noStrike" noProof="0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14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24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8A4036-A2B8-494D-B057-C69879BB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Methode</a:t>
            </a:r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9E07B066-0941-4F8B-98B6-E95FD9D5D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505708"/>
            <a:ext cx="3856774" cy="393548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11B951-065C-432A-84D9-EFCA7048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Digitale methode op BWI net (zowel op school als thuis) </a:t>
            </a:r>
          </a:p>
          <a:p>
            <a:r>
              <a:rPr lang="nl-NL" dirty="0">
                <a:solidFill>
                  <a:srgbClr val="FFFFFF"/>
                </a:solidFill>
              </a:rPr>
              <a:t>Werkmap met praktijkopdrachten</a:t>
            </a:r>
          </a:p>
          <a:p>
            <a:r>
              <a:rPr lang="nl-NL" dirty="0" err="1">
                <a:solidFill>
                  <a:srgbClr val="FFFFFF"/>
                </a:solidFill>
              </a:rPr>
              <a:t>Cadcollege</a:t>
            </a:r>
            <a:r>
              <a:rPr lang="nl-NL" dirty="0">
                <a:solidFill>
                  <a:srgbClr val="FFFFFF"/>
                </a:solidFill>
              </a:rPr>
              <a:t> (tekeninglezen)</a:t>
            </a:r>
          </a:p>
          <a:p>
            <a:r>
              <a:rPr lang="nl-NL" dirty="0">
                <a:solidFill>
                  <a:srgbClr val="FFFFFF"/>
                </a:solidFill>
              </a:rPr>
              <a:t>Sketchup (digitaal tekenen)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8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2DD30-43EE-417E-8827-4F5D5461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463" y="609600"/>
            <a:ext cx="5217538" cy="1320800"/>
          </a:xfrm>
        </p:spPr>
        <p:txBody>
          <a:bodyPr>
            <a:normAutofit/>
          </a:bodyPr>
          <a:lstStyle/>
          <a:p>
            <a:r>
              <a:rPr lang="nl-NL"/>
              <a:t>Samenwerking</a:t>
            </a:r>
          </a:p>
        </p:txBody>
      </p:sp>
      <p:pic>
        <p:nvPicPr>
          <p:cNvPr id="5" name="Afbeelding 4" descr="Afbeelding met teken, geel, helm, vasthouden&#10;&#10;Automatisch gegenereerde beschrijving">
            <a:extLst>
              <a:ext uri="{FF2B5EF4-FFF2-40B4-BE49-F238E27FC236}">
                <a16:creationId xmlns:a16="http://schemas.microsoft.com/office/drawing/2014/main" id="{6F7A36EA-9CC6-4B7C-81EE-F8D61222F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5" b="4"/>
          <a:stretch/>
        </p:blipFill>
        <p:spPr>
          <a:xfrm>
            <a:off x="677334" y="609600"/>
            <a:ext cx="3144597" cy="2601747"/>
          </a:xfrm>
          <a:prstGeom prst="rect">
            <a:avLst/>
          </a:pr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B5B9F7B6-0E4A-4A5F-BBBA-73496FA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AB5844-8F1A-4EA1-9098-D3D66FA9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394" y="2160589"/>
            <a:ext cx="5211607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Bouwmensen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D13AF-6D7E-42A4-BF57-BFDF66E1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binnen, gebouw, gevuld, bank&#10;&#10;Automatisch gegenereerde beschrijving">
            <a:extLst>
              <a:ext uri="{FF2B5EF4-FFF2-40B4-BE49-F238E27FC236}">
                <a16:creationId xmlns:a16="http://schemas.microsoft.com/office/drawing/2014/main" id="{6B4C9B78-CFCE-4CB1-A32A-C856654C2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4698" b="-1"/>
          <a:stretch/>
        </p:blipFill>
        <p:spPr>
          <a:xfrm>
            <a:off x="677334" y="3439947"/>
            <a:ext cx="3144597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A29FF6-C33D-4A42-AFF4-44922E50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nl-NL"/>
              <a:t>Examen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51A24D0-A80A-494F-B230-E1BAA54B5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20117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12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34D36-00FA-4306-A83E-DF9657E8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Autofit/>
          </a:bodyPr>
          <a:lstStyle/>
          <a:p>
            <a:r>
              <a:rPr lang="nl-NL" sz="6000"/>
              <a:t>Buitenschoolse activiteiten</a:t>
            </a: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AA9B93-7A19-4FC6-B80F-0F77459C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22222"/>
            <a:ext cx="8596668" cy="3219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Voornoemde activiteiten  (deze behoren bij het lesprogramma)</a:t>
            </a:r>
          </a:p>
          <a:p>
            <a:r>
              <a:rPr lang="nl-NL" dirty="0"/>
              <a:t>Timmerwedstrijd Skills (selectie uit de meest gemotiveerde en/of de beste)</a:t>
            </a:r>
          </a:p>
          <a:p>
            <a:r>
              <a:rPr lang="nl-NL" dirty="0"/>
              <a:t>Timmerwedstrijd Bouwmensen (selectie uit de meest gemotiveerde en/of de beste)</a:t>
            </a:r>
          </a:p>
          <a:p>
            <a:r>
              <a:rPr lang="nl-NL" dirty="0"/>
              <a:t>Excursie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147075-36C5-4157-AB38-EE52A8DA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86" y="4162997"/>
            <a:ext cx="2250488" cy="16878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4318DEC-EC15-4055-80F5-E623A7E31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609600"/>
            <a:ext cx="2390775" cy="2022123"/>
          </a:xfrm>
          <a:prstGeom prst="rect">
            <a:avLst/>
          </a:prstGeom>
        </p:spPr>
      </p:pic>
      <p:pic>
        <p:nvPicPr>
          <p:cNvPr id="9" name="Afbeelding 8" descr="Afbeelding met tekening, bord, teken&#10;&#10;Automatisch gegenereerde beschrijving">
            <a:extLst>
              <a:ext uri="{FF2B5EF4-FFF2-40B4-BE49-F238E27FC236}">
                <a16:creationId xmlns:a16="http://schemas.microsoft.com/office/drawing/2014/main" id="{E3C38A22-9791-4154-9392-9AF4921C2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5190463"/>
            <a:ext cx="1375218" cy="10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DA6178-A577-46C5-979D-10E074BE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sz="4400"/>
              <a:t>Wat na deze school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3E39969-ABC0-4DA3-88FC-A1A85E5DA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4431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30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0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0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02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567CF1C-A76C-4FB8-8D0C-0070E3F7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Vragen?</a:t>
            </a:r>
          </a:p>
        </p:txBody>
      </p:sp>
      <p:sp>
        <p:nvSpPr>
          <p:cNvPr id="103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104" name="Graphic 6">
            <a:extLst>
              <a:ext uri="{FF2B5EF4-FFF2-40B4-BE49-F238E27FC236}">
                <a16:creationId xmlns:a16="http://schemas.microsoft.com/office/drawing/2014/main" id="{1F45ED0C-C1CC-449D-9989-456B6A714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21698D-9481-44CA-88D0-BEED1A77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Programma</a:t>
            </a:r>
          </a:p>
        </p:txBody>
      </p:sp>
      <p:pic>
        <p:nvPicPr>
          <p:cNvPr id="5" name="Afbeelding 4" descr="Afbeelding met binnen, plaats, meubels, stoel&#10;&#10;Automatisch gegenereerde beschrijving">
            <a:extLst>
              <a:ext uri="{FF2B5EF4-FFF2-40B4-BE49-F238E27FC236}">
                <a16:creationId xmlns:a16="http://schemas.microsoft.com/office/drawing/2014/main" id="{CEF14A40-4F13-4927-A977-3F914F808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2" y="1168399"/>
            <a:ext cx="3626612" cy="461010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69F90E-F222-40A9-85BC-2CA11D5E7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018" y="2210765"/>
            <a:ext cx="5027695" cy="4409954"/>
          </a:xfrm>
        </p:spPr>
        <p:txBody>
          <a:bodyPr anchor="t">
            <a:normAutofit/>
          </a:bodyPr>
          <a:lstStyle/>
          <a:p>
            <a:endParaRPr lang="nl-NL" dirty="0">
              <a:solidFill>
                <a:srgbClr val="FFFFFF"/>
              </a:solidFill>
            </a:endParaRP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Profieldelen BWI</a:t>
            </a:r>
          </a:p>
          <a:p>
            <a:r>
              <a:rPr lang="nl-NL" dirty="0">
                <a:solidFill>
                  <a:srgbClr val="FFFFFF"/>
                </a:solidFill>
              </a:rPr>
              <a:t>Arrangementen en extra keuzevakken</a:t>
            </a:r>
          </a:p>
          <a:p>
            <a:r>
              <a:rPr lang="nl-NL" dirty="0">
                <a:solidFill>
                  <a:srgbClr val="FFFFFF"/>
                </a:solidFill>
              </a:rPr>
              <a:t>Methode</a:t>
            </a:r>
          </a:p>
          <a:p>
            <a:r>
              <a:rPr lang="nl-NL" dirty="0">
                <a:solidFill>
                  <a:srgbClr val="FFFFFF"/>
                </a:solidFill>
              </a:rPr>
              <a:t>Samenwerking</a:t>
            </a:r>
          </a:p>
          <a:p>
            <a:r>
              <a:rPr lang="nl-NL" dirty="0">
                <a:solidFill>
                  <a:srgbClr val="FFFFFF"/>
                </a:solidFill>
              </a:rPr>
              <a:t>Buitenschoolse activiteiten</a:t>
            </a:r>
          </a:p>
          <a:p>
            <a:r>
              <a:rPr lang="nl-NL" dirty="0">
                <a:solidFill>
                  <a:srgbClr val="FFFFFF"/>
                </a:solidFill>
              </a:rPr>
              <a:t>Examen</a:t>
            </a:r>
          </a:p>
          <a:p>
            <a:r>
              <a:rPr lang="nl-NL" dirty="0">
                <a:solidFill>
                  <a:srgbClr val="FFFFFF"/>
                </a:solidFill>
              </a:rPr>
              <a:t>Wat na deze school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0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0E75F-603F-4257-8381-84AE2AEB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700" dirty="0"/>
              <a:t>Profieldelen BWI</a:t>
            </a:r>
            <a:br>
              <a:rPr lang="nl-NL" sz="6000" dirty="0"/>
            </a:b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6FCC01-5899-4370-86E4-B0B80139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187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Bouwproces en bouwvoorbereiding</a:t>
            </a:r>
          </a:p>
          <a:p>
            <a:r>
              <a:rPr lang="nl-NL" dirty="0"/>
              <a:t>Bouwen vanaf de fundering                    Leerjaar 3</a:t>
            </a:r>
          </a:p>
          <a:p>
            <a:r>
              <a:rPr lang="nl-NL" dirty="0"/>
              <a:t>Hout- en meubelverbindingen                Niveau basis en kader              </a:t>
            </a:r>
          </a:p>
          <a:p>
            <a:r>
              <a:rPr lang="nl-NL" dirty="0"/>
              <a:t>Design en decoratie</a:t>
            </a:r>
          </a:p>
          <a:p>
            <a:endParaRPr lang="nl-NL" dirty="0"/>
          </a:p>
          <a:p>
            <a:r>
              <a:rPr lang="nl-NL" dirty="0"/>
              <a:t>Bouwproces en bouwvoorbereiding         Leerjaar 3</a:t>
            </a:r>
          </a:p>
          <a:p>
            <a:r>
              <a:rPr lang="nl-NL" dirty="0"/>
              <a:t>Design en decoratie                     	      Niveau gemengde leerweg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/>
              <a:t>Verdeling ongeveer 30 procent theorie en 70 procent praktijk</a:t>
            </a:r>
            <a:endParaRPr lang="nl-NL" dirty="0"/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527756FC-BDB7-4A06-86EA-431ACE951607}"/>
              </a:ext>
            </a:extLst>
          </p:cNvPr>
          <p:cNvSpPr/>
          <p:nvPr/>
        </p:nvSpPr>
        <p:spPr>
          <a:xfrm>
            <a:off x="4854221" y="2065867"/>
            <a:ext cx="158045" cy="1422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eraccolade 4">
            <a:extLst>
              <a:ext uri="{FF2B5EF4-FFF2-40B4-BE49-F238E27FC236}">
                <a16:creationId xmlns:a16="http://schemas.microsoft.com/office/drawing/2014/main" id="{E0E3F24E-3E0E-4731-AD59-48135F589C14}"/>
              </a:ext>
            </a:extLst>
          </p:cNvPr>
          <p:cNvSpPr/>
          <p:nvPr/>
        </p:nvSpPr>
        <p:spPr>
          <a:xfrm>
            <a:off x="4854221" y="4007557"/>
            <a:ext cx="158045" cy="8015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79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C7C94-E151-5EF6-1F70-6C309C60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aantal lesuren in de 3e klas bij BWI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4388C7-0EAA-C9C4-F28D-54BD3409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r>
              <a:rPr lang="nl-NL" sz="3200" dirty="0"/>
              <a:t>De Kader en Beroeps leerlingen krijgen 15 lesuren in de week</a:t>
            </a:r>
          </a:p>
          <a:p>
            <a:r>
              <a:rPr lang="nl-NL" sz="3200" dirty="0"/>
              <a:t>De Gemengde leerweg leerlingen </a:t>
            </a:r>
            <a:r>
              <a:rPr lang="nl-NL" sz="3200"/>
              <a:t>krijgen 9 </a:t>
            </a:r>
            <a:r>
              <a:rPr lang="nl-NL" sz="3200" dirty="0"/>
              <a:t>lesuren in de week</a:t>
            </a:r>
          </a:p>
        </p:txBody>
      </p:sp>
    </p:spTree>
    <p:extLst>
      <p:ext uri="{BB962C8B-B14F-4D97-AF65-F5344CB8AC3E}">
        <p14:creationId xmlns:p14="http://schemas.microsoft.com/office/powerpoint/2010/main" val="366282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0D619-3454-21BE-4E7C-77450FDB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CSPE in de 3e klas</a:t>
            </a:r>
            <a:br>
              <a:rPr lang="nl-NL" dirty="0"/>
            </a:br>
            <a:r>
              <a:rPr lang="nl-NL" dirty="0"/>
              <a:t>Centraal Schriftelijk en Praktisch Examen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7AEE9-E94C-C917-9CC3-083E5C523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r>
              <a:rPr lang="nl-NL"/>
              <a:t>Eind April begin mei is het CSPE examen voor de profielvakken.</a:t>
            </a:r>
          </a:p>
          <a:p>
            <a:endParaRPr lang="nl-NL" dirty="0"/>
          </a:p>
          <a:p>
            <a:r>
              <a:rPr lang="nl-NL"/>
              <a:t>De leerlingen doen dan verdeelt over een aantal dagen in 2 a 3  weken tijd examen voor het profielvak </a:t>
            </a:r>
          </a:p>
        </p:txBody>
      </p:sp>
    </p:spTree>
    <p:extLst>
      <p:ext uri="{BB962C8B-B14F-4D97-AF65-F5344CB8AC3E}">
        <p14:creationId xmlns:p14="http://schemas.microsoft.com/office/powerpoint/2010/main" val="246842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EC087-9D02-3C52-1B3F-DEEC9E88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Keuzevakken 4e Klas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4B40E-2507-56EB-F37A-2DCB5BD1E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Aan het einde van de 3e klas gaan de leerlingen de keuzevakken voor de 4e klas kiezen.</a:t>
            </a:r>
          </a:p>
          <a:p>
            <a:r>
              <a:rPr lang="nl-NL" dirty="0"/>
              <a:t>Dit is een kans om je te specialiseren in je interesse en mogelijke voorbereiding voor de uitstroom naar het MBO</a:t>
            </a:r>
          </a:p>
        </p:txBody>
      </p:sp>
    </p:spTree>
    <p:extLst>
      <p:ext uri="{BB962C8B-B14F-4D97-AF65-F5344CB8AC3E}">
        <p14:creationId xmlns:p14="http://schemas.microsoft.com/office/powerpoint/2010/main" val="288594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A54F6-78A2-44CC-B256-DFFEE276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 fontScale="90000"/>
          </a:bodyPr>
          <a:lstStyle/>
          <a:p>
            <a:r>
              <a:rPr lang="nl-NL" dirty="0"/>
              <a:t>Keuzevak Arrangementen (eventueel)</a:t>
            </a:r>
          </a:p>
        </p:txBody>
      </p:sp>
      <p:pic>
        <p:nvPicPr>
          <p:cNvPr id="9" name="Afbeelding 8" descr="Afbeelding met gebouw, baksteen, buiten, oud&#10;&#10;Automatisch gegenereerde beschrijving">
            <a:extLst>
              <a:ext uri="{FF2B5EF4-FFF2-40B4-BE49-F238E27FC236}">
                <a16:creationId xmlns:a16="http://schemas.microsoft.com/office/drawing/2014/main" id="{D9ECDEDE-271A-468B-AC1B-7A23242D7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574" b="-1"/>
          <a:stretch/>
        </p:blipFill>
        <p:spPr>
          <a:xfrm>
            <a:off x="509136" y="10"/>
            <a:ext cx="3517876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7" name="Afbeelding 6" descr="Afbeelding met binnen, tafel, vrouw, jong&#10;&#10;Automatisch gegenereerde beschrijving">
            <a:extLst>
              <a:ext uri="{FF2B5EF4-FFF2-40B4-BE49-F238E27FC236}">
                <a16:creationId xmlns:a16="http://schemas.microsoft.com/office/drawing/2014/main" id="{A7153483-1991-4A1D-BAEA-BC8E4AF91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r="4855" b="-4"/>
          <a:stretch/>
        </p:blipFill>
        <p:spPr>
          <a:xfrm>
            <a:off x="169666" y="2289183"/>
            <a:ext cx="3514822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5" name="Afbeelding 4" descr="Afbeelding met gras, buiten, houten, tafel&#10;&#10;Automatisch gegenereerde beschrijving">
            <a:extLst>
              <a:ext uri="{FF2B5EF4-FFF2-40B4-BE49-F238E27FC236}">
                <a16:creationId xmlns:a16="http://schemas.microsoft.com/office/drawing/2014/main" id="{5D077F7B-5C0D-447A-90A9-651A420EB7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" b="4"/>
          <a:stretch/>
        </p:blipFill>
        <p:spPr>
          <a:xfrm>
            <a:off x="-10633" y="4565636"/>
            <a:ext cx="3355563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14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09C429-0C99-4416-88FD-A01403E6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err="1"/>
              <a:t>Alround</a:t>
            </a:r>
            <a:r>
              <a:rPr lang="nl-NL" dirty="0"/>
              <a:t> timmerman</a:t>
            </a:r>
          </a:p>
          <a:p>
            <a:r>
              <a:rPr lang="nl-NL" dirty="0" err="1"/>
              <a:t>Meubelmaken</a:t>
            </a:r>
            <a:endParaRPr lang="nl-NL" dirty="0"/>
          </a:p>
          <a:p>
            <a:r>
              <a:rPr lang="nl-NL" dirty="0"/>
              <a:t>Metselen</a:t>
            </a:r>
          </a:p>
          <a:p>
            <a:r>
              <a:rPr lang="nl-NL" dirty="0"/>
              <a:t>Ontwerpen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74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9CBB306-8362-4E9F-8E8F-724CB89A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 descr="Afbeelding met gebouw, buiten, huis, houten&#10;&#10;Automatisch gegenereerde beschrijving">
            <a:extLst>
              <a:ext uri="{FF2B5EF4-FFF2-40B4-BE49-F238E27FC236}">
                <a16:creationId xmlns:a16="http://schemas.microsoft.com/office/drawing/2014/main" id="{EEC35CDB-1BE0-48A8-8F21-A1149D5C5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7124"/>
          <a:stretch/>
        </p:blipFill>
        <p:spPr>
          <a:xfrm>
            <a:off x="20" y="10"/>
            <a:ext cx="7259971" cy="6856105"/>
          </a:xfrm>
          <a:custGeom>
            <a:avLst/>
            <a:gdLst>
              <a:gd name="connsiteX0" fmla="*/ 0 w 7259991"/>
              <a:gd name="connsiteY0" fmla="*/ 0 h 6856115"/>
              <a:gd name="connsiteX1" fmla="*/ 5841644 w 7259991"/>
              <a:gd name="connsiteY1" fmla="*/ 0 h 6856115"/>
              <a:gd name="connsiteX2" fmla="*/ 7253976 w 7259991"/>
              <a:gd name="connsiteY2" fmla="*/ 4479990 h 6856115"/>
              <a:gd name="connsiteX3" fmla="*/ 7259991 w 7259991"/>
              <a:gd name="connsiteY3" fmla="*/ 4484422 h 6856115"/>
              <a:gd name="connsiteX4" fmla="*/ 5514446 w 7259991"/>
              <a:gd name="connsiteY4" fmla="*/ 6852824 h 6856115"/>
              <a:gd name="connsiteX5" fmla="*/ 6776547 w 7259991"/>
              <a:gd name="connsiteY5" fmla="*/ 6852824 h 6856115"/>
              <a:gd name="connsiteX6" fmla="*/ 6776547 w 7259991"/>
              <a:gd name="connsiteY6" fmla="*/ 6856115 h 6856115"/>
              <a:gd name="connsiteX7" fmla="*/ 0 w 7259991"/>
              <a:gd name="connsiteY7" fmla="*/ 6856115 h 68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9991" h="6856115">
                <a:moveTo>
                  <a:pt x="0" y="0"/>
                </a:moveTo>
                <a:lnTo>
                  <a:pt x="5841644" y="0"/>
                </a:lnTo>
                <a:lnTo>
                  <a:pt x="7253976" y="4479990"/>
                </a:lnTo>
                <a:lnTo>
                  <a:pt x="7259991" y="4484422"/>
                </a:lnTo>
                <a:lnTo>
                  <a:pt x="5514446" y="6852824"/>
                </a:lnTo>
                <a:lnTo>
                  <a:pt x="6776547" y="6852824"/>
                </a:lnTo>
                <a:lnTo>
                  <a:pt x="6776547" y="6856115"/>
                </a:lnTo>
                <a:lnTo>
                  <a:pt x="0" y="6856115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92832A-B1AF-49FE-AF69-864B67D9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0"/>
            <a:ext cx="5217538" cy="1320800"/>
          </a:xfrm>
        </p:spPr>
        <p:txBody>
          <a:bodyPr>
            <a:normAutofit fontScale="90000"/>
          </a:bodyPr>
          <a:lstStyle/>
          <a:p>
            <a:r>
              <a:rPr lang="nl-NL" sz="3300" dirty="0">
                <a:solidFill>
                  <a:schemeClr val="tx1"/>
                </a:solidFill>
              </a:rPr>
              <a:t>Timmeren basis, kader (4) en GL (3)</a:t>
            </a:r>
            <a:br>
              <a:rPr lang="nl-NL" sz="3300" dirty="0">
                <a:solidFill>
                  <a:schemeClr val="tx1"/>
                </a:solidFill>
              </a:rPr>
            </a:br>
            <a:r>
              <a:rPr lang="nl-NL" sz="3300" dirty="0">
                <a:solidFill>
                  <a:schemeClr val="tx1"/>
                </a:solidFill>
              </a:rPr>
              <a:t>keuzevakken</a:t>
            </a:r>
          </a:p>
        </p:txBody>
      </p:sp>
      <p:sp>
        <p:nvSpPr>
          <p:cNvPr id="19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7EA848-174E-4C2F-87DC-0211E91C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63" y="2160589"/>
            <a:ext cx="5211607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Daken en kapconstructies       </a:t>
            </a:r>
          </a:p>
          <a:p>
            <a:r>
              <a:rPr lang="nl-NL" dirty="0"/>
              <a:t>Gevelopeningen </a:t>
            </a:r>
          </a:p>
          <a:p>
            <a:r>
              <a:rPr lang="nl-NL" dirty="0"/>
              <a:t>Scheidingswanden</a:t>
            </a:r>
          </a:p>
        </p:txBody>
      </p:sp>
      <p:pic>
        <p:nvPicPr>
          <p:cNvPr id="12" name="Afbeelding 11" descr="Afbeelding met bank, houten, buiten, zitten&#10;&#10;Automatisch gegenereerde beschrijving">
            <a:extLst>
              <a:ext uri="{FF2B5EF4-FFF2-40B4-BE49-F238E27FC236}">
                <a16:creationId xmlns:a16="http://schemas.microsoft.com/office/drawing/2014/main" id="{CEF56718-9D16-4BF4-B226-333044E864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r="-2" b="20107"/>
          <a:stretch/>
        </p:blipFill>
        <p:spPr>
          <a:xfrm>
            <a:off x="5883882" y="10"/>
            <a:ext cx="6304947" cy="2285990"/>
          </a:xfrm>
          <a:custGeom>
            <a:avLst/>
            <a:gdLst>
              <a:gd name="connsiteX0" fmla="*/ 0 w 6304947"/>
              <a:gd name="connsiteY0" fmla="*/ 0 h 2286000"/>
              <a:gd name="connsiteX1" fmla="*/ 6304947 w 6304947"/>
              <a:gd name="connsiteY1" fmla="*/ 0 h 2286000"/>
              <a:gd name="connsiteX2" fmla="*/ 6304947 w 6304947"/>
              <a:gd name="connsiteY2" fmla="*/ 2286000 h 2286000"/>
              <a:gd name="connsiteX3" fmla="*/ 720670 w 630494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DFCE3EB-D8EE-4ECA-9D06-6979FD35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8" name="Afbeelding 7" descr="Afbeelding met binnen, gebouw, zitten, kamer&#10;&#10;Automatisch gegenereerde beschrijving">
            <a:extLst>
              <a:ext uri="{FF2B5EF4-FFF2-40B4-BE49-F238E27FC236}">
                <a16:creationId xmlns:a16="http://schemas.microsoft.com/office/drawing/2014/main" id="{E330B5F5-8096-455C-B5DD-881DB80434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9" r="2" b="11810"/>
          <a:stretch/>
        </p:blipFill>
        <p:spPr>
          <a:xfrm>
            <a:off x="6604548" y="2286000"/>
            <a:ext cx="5584275" cy="2286000"/>
          </a:xfrm>
          <a:custGeom>
            <a:avLst/>
            <a:gdLst>
              <a:gd name="connsiteX0" fmla="*/ 0 w 5584275"/>
              <a:gd name="connsiteY0" fmla="*/ 0 h 2286000"/>
              <a:gd name="connsiteX1" fmla="*/ 5584275 w 5584275"/>
              <a:gd name="connsiteY1" fmla="*/ 0 h 2286000"/>
              <a:gd name="connsiteX2" fmla="*/ 5584275 w 5584275"/>
              <a:gd name="connsiteY2" fmla="*/ 2286000 h 2286000"/>
              <a:gd name="connsiteX3" fmla="*/ 626046 w 5584275"/>
              <a:gd name="connsiteY3" fmla="*/ 2286000 h 2286000"/>
              <a:gd name="connsiteX4" fmla="*/ 692258 w 5584275"/>
              <a:gd name="connsiteY4" fmla="*/ 2195876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6" name="Afbeelding 5" descr="Afbeelding met binnen, hek, gebouw, keuken&#10;&#10;Automatisch gegenereerde beschrijving">
            <a:extLst>
              <a:ext uri="{FF2B5EF4-FFF2-40B4-BE49-F238E27FC236}">
                <a16:creationId xmlns:a16="http://schemas.microsoft.com/office/drawing/2014/main" id="{0BB358B3-9E9F-496C-A7EA-155809C575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r="-1" b="34890"/>
          <a:stretch/>
        </p:blipFill>
        <p:spPr>
          <a:xfrm>
            <a:off x="5551109" y="4572000"/>
            <a:ext cx="6640888" cy="2286000"/>
          </a:xfrm>
          <a:custGeom>
            <a:avLst/>
            <a:gdLst>
              <a:gd name="connsiteX0" fmla="*/ 1679482 w 6640888"/>
              <a:gd name="connsiteY0" fmla="*/ 0 h 2286000"/>
              <a:gd name="connsiteX1" fmla="*/ 6640888 w 6640888"/>
              <a:gd name="connsiteY1" fmla="*/ 0 h 2286000"/>
              <a:gd name="connsiteX2" fmla="*/ 6640888 w 6640888"/>
              <a:gd name="connsiteY2" fmla="*/ 2286000 h 2286000"/>
              <a:gd name="connsiteX3" fmla="*/ 0 w 6640888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23" name="Rectangle 29">
            <a:extLst>
              <a:ext uri="{FF2B5EF4-FFF2-40B4-BE49-F238E27FC236}">
                <a16:creationId xmlns:a16="http://schemas.microsoft.com/office/drawing/2014/main" id="{2C020F0B-C1D1-4E35-8674-2F6D2EB4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5A9F879-5728-4241-84BE-EBFBB9D6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424A02-0F86-4C43-9C35-0E2266515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5B55B4-9E05-4924-946C-92CE670D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0F30D126-B32B-40C9-84A3-C2FAD3B51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93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F0483-612B-485B-AC7C-894CEA6F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5222281" cy="1919112"/>
          </a:xfrm>
        </p:spPr>
        <p:txBody>
          <a:bodyPr>
            <a:normAutofit/>
          </a:bodyPr>
          <a:lstStyle/>
          <a:p>
            <a:r>
              <a:rPr lang="nl-NL" dirty="0" err="1"/>
              <a:t>Meubelmaken</a:t>
            </a:r>
            <a:r>
              <a:rPr lang="nl-NL" dirty="0"/>
              <a:t> basis, kader (4) en GL (3)</a:t>
            </a:r>
            <a:br>
              <a:rPr lang="nl-NL" dirty="0"/>
            </a:br>
            <a:r>
              <a:rPr lang="nl-NL" dirty="0"/>
              <a:t>keuzevakken</a:t>
            </a:r>
          </a:p>
        </p:txBody>
      </p:sp>
      <p:sp>
        <p:nvSpPr>
          <p:cNvPr id="13" name="Isosceles Triangle 8">
            <a:extLst>
              <a:ext uri="{FF2B5EF4-FFF2-40B4-BE49-F238E27FC236}">
                <a16:creationId xmlns:a16="http://schemas.microsoft.com/office/drawing/2014/main" id="{82FCA8AA-470A-46EF-AC08-74C610468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DEF8F9-D1BA-4971-868B-37DE86C4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01" y="2630311"/>
            <a:ext cx="5211607" cy="3411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err="1"/>
              <a:t>Meubelstofferen</a:t>
            </a:r>
            <a:endParaRPr lang="nl-NL" dirty="0"/>
          </a:p>
          <a:p>
            <a:r>
              <a:rPr lang="nl-NL" dirty="0" err="1"/>
              <a:t>Meubelmaken</a:t>
            </a:r>
            <a:endParaRPr lang="nl-NL" dirty="0"/>
          </a:p>
          <a:p>
            <a:r>
              <a:rPr lang="nl-NL" dirty="0"/>
              <a:t>Interieurontwerp en design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5DB57B3-4EF3-4C7A-A47B-4E3EB5514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-1" b="-1"/>
          <a:stretch/>
        </p:blipFill>
        <p:spPr>
          <a:xfrm>
            <a:off x="6129405" y="609600"/>
            <a:ext cx="3144597" cy="2601747"/>
          </a:xfrm>
          <a:prstGeom prst="rect">
            <a:avLst/>
          </a:prstGeom>
        </p:spPr>
      </p:pic>
      <p:pic>
        <p:nvPicPr>
          <p:cNvPr id="6" name="Afbeelding 5" descr="Afbeelding met meubels, houten, tafel, stoel&#10;&#10;Automatisch gegenereerde beschrijving">
            <a:extLst>
              <a:ext uri="{FF2B5EF4-FFF2-40B4-BE49-F238E27FC236}">
                <a16:creationId xmlns:a16="http://schemas.microsoft.com/office/drawing/2014/main" id="{F6A907DB-668C-4B7F-975B-2A691925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8397" b="-6"/>
          <a:stretch/>
        </p:blipFill>
        <p:spPr>
          <a:xfrm>
            <a:off x="6129405" y="3439947"/>
            <a:ext cx="3144597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23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842b40-71c2-4f43-9b6e-41eeca808938" xsi:nil="true"/>
    <lcf76f155ced4ddcb4097134ff3c332f xmlns="54ea51a2-5453-40c0-bbc8-63127d938e7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E52A938308347BAA1B9267DB9BEB9" ma:contentTypeVersion="" ma:contentTypeDescription="Een nieuw document maken." ma:contentTypeScope="" ma:versionID="f89cc912600d2f1177ad4ec6f4fa8eaa">
  <xsd:schema xmlns:xsd="http://www.w3.org/2001/XMLSchema" xmlns:xs="http://www.w3.org/2001/XMLSchema" xmlns:p="http://schemas.microsoft.com/office/2006/metadata/properties" xmlns:ns2="54ea51a2-5453-40c0-bbc8-63127d938e76" xmlns:ns3="dd842b40-71c2-4f43-9b6e-41eeca808938" xmlns:ns4="624e36ca-1a51-4dc5-aef8-6678fcc54c8f" targetNamespace="http://schemas.microsoft.com/office/2006/metadata/properties" ma:root="true" ma:fieldsID="d5e9ab88d47c1bd86636d9aa68e6e82e" ns2:_="" ns3:_="" ns4:_="">
    <xsd:import namespace="54ea51a2-5453-40c0-bbc8-63127d938e76"/>
    <xsd:import namespace="dd842b40-71c2-4f43-9b6e-41eeca808938"/>
    <xsd:import namespace="624e36ca-1a51-4dc5-aef8-6678fcc54c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a51a2-5453-40c0-bbc8-63127d938e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20f6019-97cc-4427-8ef6-88c7a5e07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42b40-71c2-4f43-9b6e-41eeca80893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f25aee-921a-4f4b-aa1f-6b5c808ac6a4}" ma:internalName="TaxCatchAll" ma:showField="CatchAllData" ma:web="6701ade4-895b-4a83-865f-8cfdfe1c8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e36ca-1a51-4dc5-aef8-6678fcc54c8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7CEBDC-64FE-43E4-AE0E-8753FBD0732E}">
  <ds:schemaRefs>
    <ds:schemaRef ds:uri="http://purl.org/dc/elements/1.1/"/>
    <ds:schemaRef ds:uri="http://purl.org/dc/dcmitype/"/>
    <ds:schemaRef ds:uri="fb607806-11f7-4610-95b5-0dcd74dc5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dd842b40-71c2-4f43-9b6e-41eeca808938"/>
    <ds:schemaRef ds:uri="6eef207c-5707-4b5f-904c-8fbf31b5d0f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B7E90F3-E61B-4F15-9428-6DD0006AE6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B9BAA1-EEDB-453D-881D-7D04C8BA4F0F}"/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528</Words>
  <Application>Microsoft Office PowerPoint</Application>
  <PresentationFormat>Breedbeeld</PresentationFormat>
  <Paragraphs>102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Voorlichting BWI klas 2</vt:lpstr>
      <vt:lpstr>Programma</vt:lpstr>
      <vt:lpstr>Profieldelen BWI </vt:lpstr>
      <vt:lpstr>Het aantal lesuren in de 3e klas bij BWI</vt:lpstr>
      <vt:lpstr>CSPE in de 3e klas Centraal Schriftelijk en Praktisch Examen</vt:lpstr>
      <vt:lpstr>Keuzevakken 4e Klas</vt:lpstr>
      <vt:lpstr>Keuzevak Arrangementen (eventueel)</vt:lpstr>
      <vt:lpstr>Timmeren basis, kader (4) en GL (3) keuzevakken</vt:lpstr>
      <vt:lpstr>Meubelmaken basis, kader (4) en GL (3) keuzevakken</vt:lpstr>
      <vt:lpstr>Metselen basis, kader( 4) en GL (2) keuzevakken</vt:lpstr>
      <vt:lpstr>Ontwerpen basis, kader( 4) en GL (2)keuzevakken</vt:lpstr>
      <vt:lpstr>Extra Keuzevakken onder andere:</vt:lpstr>
      <vt:lpstr>Bwi keuzevakken op een rij</vt:lpstr>
      <vt:lpstr>Methode</vt:lpstr>
      <vt:lpstr>Samenwerking</vt:lpstr>
      <vt:lpstr>Examen</vt:lpstr>
      <vt:lpstr>Buitenschoolse activiteiten</vt:lpstr>
      <vt:lpstr>Wat na deze school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BWI klas 2</dc:title>
  <dc:creator>Lieshout, J. van</dc:creator>
  <cp:lastModifiedBy>Hazebroek, C. van</cp:lastModifiedBy>
  <cp:revision>286</cp:revision>
  <dcterms:created xsi:type="dcterms:W3CDTF">2020-02-12T07:47:11Z</dcterms:created>
  <dcterms:modified xsi:type="dcterms:W3CDTF">2026-04-01T17:59:40Z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0x010100096E52A938308347BAA1B9267DB9BEB9</vt:lpwstr>
  </property>
  <property fmtid="{D5CDD505-2E9C-101B-9397-08002B2CF9AE}" pid="3" name="MediaServiceImageTags">
    <vt:lpwstr/>
  </property>
</Properties>
</file>