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3" r:id="rId5"/>
    <p:sldId id="288" r:id="rId6"/>
    <p:sldId id="275" r:id="rId7"/>
    <p:sldId id="295" r:id="rId8"/>
    <p:sldId id="296" r:id="rId9"/>
    <p:sldId id="297" r:id="rId10"/>
    <p:sldId id="292" r:id="rId11"/>
    <p:sldId id="294" r:id="rId12"/>
    <p:sldId id="290" r:id="rId13"/>
    <p:sldId id="280" r:id="rId14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00"/>
    <a:srgbClr val="0059E5"/>
    <a:srgbClr val="F3C400"/>
    <a:srgbClr val="DA011A"/>
    <a:srgbClr val="DA001A"/>
    <a:srgbClr val="006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 autoAdjust="0"/>
    <p:restoredTop sz="92407" autoAdjust="0"/>
  </p:normalViewPr>
  <p:slideViewPr>
    <p:cSldViewPr snapToGrid="0">
      <p:cViewPr varScale="1">
        <p:scale>
          <a:sx n="77" d="100"/>
          <a:sy n="77" d="100"/>
        </p:scale>
        <p:origin x="11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9571D78-A7BA-4AD0-B62A-2E59576BDD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304D7AE-4645-44AB-8033-5626965B2E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AC58E-5EC5-40A8-838C-B1FE07DA713E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3795261-9928-414D-A9C4-BEC6EC8F3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38A3216-E9F1-40D6-848C-D437CB2B09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61CA2-75F3-43A6-995A-7F782A378C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925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1B86D-6D16-4353-A99C-BBD83793F0C5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3B33A-1914-4A35-A7A4-14D957022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19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329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13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57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935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806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989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603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452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3B33A-1914-4A35-A7A4-14D957022E5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26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3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64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58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60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30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64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67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87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29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20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0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EBBAC-4191-42EC-8C10-B1F57090BE83}" type="datetimeFigureOut">
              <a:rPr lang="nl-NL" smtClean="0"/>
              <a:t>29-3-2022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EE1EB-B4E7-4954-9B47-08D7DBAC20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46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wmf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191785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019550" y="2245918"/>
            <a:ext cx="7334250" cy="39310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u="sng" dirty="0"/>
              <a:t>Welkom!</a:t>
            </a:r>
          </a:p>
        </p:txBody>
      </p:sp>
    </p:spTree>
    <p:extLst>
      <p:ext uri="{BB962C8B-B14F-4D97-AF65-F5344CB8AC3E}">
        <p14:creationId xmlns:p14="http://schemas.microsoft.com/office/powerpoint/2010/main" val="105643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390568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019550" y="2245918"/>
            <a:ext cx="7334250" cy="39310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Ronde 1: </a:t>
            </a:r>
            <a:r>
              <a:rPr lang="nl-NL" dirty="0"/>
              <a:t>19:45-20:15 uur</a:t>
            </a:r>
          </a:p>
          <a:p>
            <a:pPr marL="0" indent="0">
              <a:buNone/>
            </a:pPr>
            <a:r>
              <a:rPr lang="nl-NL" b="1" dirty="0"/>
              <a:t>Ronde 2: </a:t>
            </a:r>
            <a:r>
              <a:rPr lang="nl-NL" dirty="0"/>
              <a:t>20:15-20:45 uur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BWI</a:t>
            </a:r>
            <a:r>
              <a:rPr lang="nl-NL" dirty="0"/>
              <a:t>: Bouwen, wonen en interieur</a:t>
            </a:r>
          </a:p>
          <a:p>
            <a:pPr marL="0" indent="0">
              <a:buNone/>
            </a:pPr>
            <a:r>
              <a:rPr lang="nl-NL" b="1" dirty="0"/>
              <a:t>PIE</a:t>
            </a:r>
            <a:r>
              <a:rPr lang="nl-NL" dirty="0"/>
              <a:t>: Produceren, installeren en energie</a:t>
            </a:r>
          </a:p>
          <a:p>
            <a:pPr marL="0" indent="0">
              <a:buNone/>
            </a:pPr>
            <a:r>
              <a:rPr lang="nl-NL" b="1" dirty="0" err="1"/>
              <a:t>MaT</a:t>
            </a:r>
            <a:r>
              <a:rPr lang="nl-NL" dirty="0"/>
              <a:t>: Maritiem en techniek</a:t>
            </a:r>
          </a:p>
          <a:p>
            <a:pPr marL="0" indent="0">
              <a:buNone/>
            </a:pPr>
            <a:r>
              <a:rPr lang="nl-NL" b="1" dirty="0"/>
              <a:t>M&amp;T</a:t>
            </a:r>
            <a:r>
              <a:rPr lang="nl-NL" dirty="0"/>
              <a:t>: Mobiliteit en transport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Decanen zijn aanwezig voor vragen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Nu naar de profielen!</a:t>
            </a:r>
          </a:p>
        </p:txBody>
      </p:sp>
    </p:spTree>
    <p:extLst>
      <p:ext uri="{BB962C8B-B14F-4D97-AF65-F5344CB8AC3E}">
        <p14:creationId xmlns:p14="http://schemas.microsoft.com/office/powerpoint/2010/main" val="36107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191786" y="1410410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019550" y="2245918"/>
            <a:ext cx="7334250" cy="3931045"/>
          </a:xfrm>
        </p:spPr>
        <p:txBody>
          <a:bodyPr>
            <a:normAutofit/>
          </a:bodyPr>
          <a:lstStyle/>
          <a:p>
            <a:r>
              <a:rPr lang="nl-NL" dirty="0"/>
              <a:t>Algemene informatie</a:t>
            </a:r>
          </a:p>
          <a:p>
            <a:r>
              <a:rPr lang="nl-NL" dirty="0"/>
              <a:t>Ronde 1: bezoek profielen</a:t>
            </a:r>
          </a:p>
          <a:p>
            <a:r>
              <a:rPr lang="nl-NL" dirty="0"/>
              <a:t>Ronde 2: bezoek profielen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Programma</a:t>
            </a:r>
          </a:p>
        </p:txBody>
      </p:sp>
    </p:spTree>
    <p:extLst>
      <p:ext uri="{BB962C8B-B14F-4D97-AF65-F5344CB8AC3E}">
        <p14:creationId xmlns:p14="http://schemas.microsoft.com/office/powerpoint/2010/main" val="373796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390568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817620" y="1690688"/>
            <a:ext cx="7932420" cy="4687252"/>
          </a:xfrm>
        </p:spPr>
        <p:txBody>
          <a:bodyPr>
            <a:normAutofit/>
          </a:bodyPr>
          <a:lstStyle/>
          <a:p>
            <a:r>
              <a:rPr lang="nl-NL" dirty="0"/>
              <a:t>Deze avond is voor leerlingen die aangemeld, aangenomen of geïnteresseerd zijn</a:t>
            </a:r>
          </a:p>
          <a:p>
            <a:r>
              <a:rPr lang="nl-NL" dirty="0"/>
              <a:t>Aanmeldprocedure: cijfers, voorzieningen en (leer)behoeften 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Overstappen naar onze scholen</a:t>
            </a:r>
          </a:p>
        </p:txBody>
      </p:sp>
    </p:spTree>
    <p:extLst>
      <p:ext uri="{BB962C8B-B14F-4D97-AF65-F5344CB8AC3E}">
        <p14:creationId xmlns:p14="http://schemas.microsoft.com/office/powerpoint/2010/main" val="133565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390568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817620" y="1690688"/>
            <a:ext cx="7932420" cy="4687252"/>
          </a:xfrm>
        </p:spPr>
        <p:txBody>
          <a:bodyPr>
            <a:normAutofit/>
          </a:bodyPr>
          <a:lstStyle/>
          <a:p>
            <a:r>
              <a:rPr lang="nl-NL" dirty="0"/>
              <a:t>Basis</a:t>
            </a:r>
          </a:p>
          <a:p>
            <a:r>
              <a:rPr lang="nl-NL" dirty="0"/>
              <a:t>Kader</a:t>
            </a:r>
          </a:p>
          <a:p>
            <a:r>
              <a:rPr lang="nl-NL" dirty="0"/>
              <a:t>Gemengde Leerweg (wordt vernieuwd) </a:t>
            </a:r>
          </a:p>
          <a:p>
            <a:r>
              <a:rPr lang="nl-NL" dirty="0"/>
              <a:t>Gemengde Leerweg gelijk aan TL / Mavo niveau, minder praktijk dan kader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Leerwegen </a:t>
            </a:r>
          </a:p>
        </p:txBody>
      </p:sp>
    </p:spTree>
    <p:extLst>
      <p:ext uri="{BB962C8B-B14F-4D97-AF65-F5344CB8AC3E}">
        <p14:creationId xmlns:p14="http://schemas.microsoft.com/office/powerpoint/2010/main" val="52106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116498" y="655128"/>
            <a:ext cx="4613919" cy="14996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b="1"/>
              <a:t>Doorstromen na VMBO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Tijdelijke aanduiding voor inhoud 2" descr="Afbeelding met tekst, apparaat, meter&#10;&#10;Automatisch gegenereerde beschrijving">
            <a:extLst>
              <a:ext uri="{FF2B5EF4-FFF2-40B4-BE49-F238E27FC236}">
                <a16:creationId xmlns:a16="http://schemas.microsoft.com/office/drawing/2014/main" id="{B8A19175-6AD7-4FA2-98A8-1EA1368A5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749" y="241468"/>
            <a:ext cx="7248030" cy="3624015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869" y="3315854"/>
            <a:ext cx="3455611" cy="3455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6831094" y="3315854"/>
            <a:ext cx="4884430" cy="345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173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390568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817620" y="1690688"/>
            <a:ext cx="7932420" cy="4687252"/>
          </a:xfrm>
        </p:spPr>
        <p:txBody>
          <a:bodyPr>
            <a:normAutofit/>
          </a:bodyPr>
          <a:lstStyle/>
          <a:p>
            <a:r>
              <a:rPr lang="nl-NL" dirty="0"/>
              <a:t>Mentor</a:t>
            </a:r>
          </a:p>
          <a:p>
            <a:r>
              <a:rPr lang="nl-NL" dirty="0"/>
              <a:t>School- en Ondersteuningsteam</a:t>
            </a:r>
          </a:p>
          <a:p>
            <a:r>
              <a:rPr lang="nl-NL" dirty="0"/>
              <a:t>Dyslexiecoördinator</a:t>
            </a:r>
          </a:p>
          <a:p>
            <a:r>
              <a:rPr lang="nl-NL" dirty="0"/>
              <a:t>Decanaat</a:t>
            </a:r>
          </a:p>
          <a:p>
            <a:r>
              <a:rPr lang="nl-NL" dirty="0"/>
              <a:t>Vertrouwenspersoon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Ondersteuning </a:t>
            </a:r>
          </a:p>
        </p:txBody>
      </p:sp>
    </p:spTree>
    <p:extLst>
      <p:ext uri="{BB962C8B-B14F-4D97-AF65-F5344CB8AC3E}">
        <p14:creationId xmlns:p14="http://schemas.microsoft.com/office/powerpoint/2010/main" val="98080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107537" y="137426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697877" y="1690688"/>
            <a:ext cx="7932420" cy="4687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/>
          </a:p>
          <a:p>
            <a:r>
              <a:rPr lang="nl-NL" dirty="0"/>
              <a:t>4 profielen op school</a:t>
            </a:r>
          </a:p>
          <a:p>
            <a:r>
              <a:rPr lang="nl-NL" dirty="0"/>
              <a:t>Mobiliteit &amp; Transport</a:t>
            </a:r>
          </a:p>
          <a:p>
            <a:r>
              <a:rPr lang="nl-NL" dirty="0"/>
              <a:t>Bouw, Wonen &amp; Interieur</a:t>
            </a:r>
          </a:p>
          <a:p>
            <a:r>
              <a:rPr lang="nl-NL" dirty="0"/>
              <a:t>Produceren, Installeren &amp; Energie</a:t>
            </a:r>
          </a:p>
          <a:p>
            <a:r>
              <a:rPr lang="nl-NL" dirty="0"/>
              <a:t>Maritiem &amp; Techniek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Profielkeuze</a:t>
            </a:r>
          </a:p>
        </p:txBody>
      </p:sp>
    </p:spTree>
    <p:extLst>
      <p:ext uri="{BB962C8B-B14F-4D97-AF65-F5344CB8AC3E}">
        <p14:creationId xmlns:p14="http://schemas.microsoft.com/office/powerpoint/2010/main" val="381881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107537" y="137426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697877" y="1690688"/>
            <a:ext cx="7932420" cy="4687252"/>
          </a:xfrm>
        </p:spPr>
        <p:txBody>
          <a:bodyPr>
            <a:normAutofit/>
          </a:bodyPr>
          <a:lstStyle/>
          <a:p>
            <a:r>
              <a:rPr lang="nl-NL" dirty="0"/>
              <a:t>Na deze presentatie: informatie over profiel door vakdocenten</a:t>
            </a:r>
          </a:p>
          <a:p>
            <a:r>
              <a:rPr lang="nl-NL" dirty="0"/>
              <a:t>Na de meivakantie PPO: meelopen in een profiel ter oriëntatie (donderdagochtend 8:30-10:00)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Profielkeuze</a:t>
            </a:r>
          </a:p>
        </p:txBody>
      </p:sp>
    </p:spTree>
    <p:extLst>
      <p:ext uri="{BB962C8B-B14F-4D97-AF65-F5344CB8AC3E}">
        <p14:creationId xmlns:p14="http://schemas.microsoft.com/office/powerpoint/2010/main" val="329098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327">
            <a:off x="-5390568" y="1370653"/>
            <a:ext cx="14136174" cy="100073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57541">
            <a:off x="8288731" y="-1092757"/>
            <a:ext cx="5292000" cy="5292000"/>
          </a:xfrm>
          <a:prstGeom prst="rect">
            <a:avLst/>
          </a:prstGeom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817620" y="1690688"/>
            <a:ext cx="7932420" cy="4687252"/>
          </a:xfrm>
        </p:spPr>
        <p:txBody>
          <a:bodyPr>
            <a:normAutofit/>
          </a:bodyPr>
          <a:lstStyle/>
          <a:p>
            <a:r>
              <a:rPr lang="nl-NL" dirty="0"/>
              <a:t>In omgeving van de school</a:t>
            </a:r>
          </a:p>
          <a:p>
            <a:r>
              <a:rPr lang="nl-NL" dirty="0"/>
              <a:t>Activiteiten</a:t>
            </a:r>
          </a:p>
          <a:p>
            <a:r>
              <a:rPr lang="nl-NL" dirty="0"/>
              <a:t>BBQ</a:t>
            </a:r>
          </a:p>
          <a:p>
            <a:r>
              <a:rPr lang="nl-NL" dirty="0"/>
              <a:t>Kennismaking </a:t>
            </a:r>
          </a:p>
          <a:p>
            <a:r>
              <a:rPr lang="nl-NL" dirty="0"/>
              <a:t>Groepsvorming </a:t>
            </a:r>
          </a:p>
          <a:p>
            <a:r>
              <a:rPr lang="nl-NL" dirty="0"/>
              <a:t>Regels en afspraken</a:t>
            </a:r>
          </a:p>
          <a:p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24775" cy="1325563"/>
          </a:xfrm>
        </p:spPr>
        <p:txBody>
          <a:bodyPr/>
          <a:lstStyle/>
          <a:p>
            <a:r>
              <a:rPr lang="nl-NL" b="1" dirty="0"/>
              <a:t>Introductieprogramma jaar 3</a:t>
            </a:r>
          </a:p>
        </p:txBody>
      </p:sp>
    </p:spTree>
    <p:extLst>
      <p:ext uri="{BB962C8B-B14F-4D97-AF65-F5344CB8AC3E}">
        <p14:creationId xmlns:p14="http://schemas.microsoft.com/office/powerpoint/2010/main" val="26675776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F87680A2BC834C9EEBEAC88342C58B" ma:contentTypeVersion="" ma:contentTypeDescription="Een nieuw document maken." ma:contentTypeScope="" ma:versionID="952a71794b270a35f82a2207ffcabe58">
  <xsd:schema xmlns:xsd="http://www.w3.org/2001/XMLSchema" xmlns:xs="http://www.w3.org/2001/XMLSchema" xmlns:p="http://schemas.microsoft.com/office/2006/metadata/properties" xmlns:ns2="bd3362a2-295d-40d2-943b-eae16038ca0b" xmlns:ns3="0f8c31db-b55e-46ec-a1e4-2811b1584150" targetNamespace="http://schemas.microsoft.com/office/2006/metadata/properties" ma:root="true" ma:fieldsID="e0431f10c728a2544f126a49583a2073" ns2:_="" ns3:_="">
    <xsd:import namespace="bd3362a2-295d-40d2-943b-eae16038ca0b"/>
    <xsd:import namespace="0f8c31db-b55e-46ec-a1e4-2811b15841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362a2-295d-40d2-943b-eae16038ca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c31db-b55e-46ec-a1e4-2811b158415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7DEF1E-2028-406A-A405-ABFB1C8F53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95C9F5-D10C-464D-9308-09AD61D0552B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bd3362a2-295d-40d2-943b-eae16038ca0b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0f8c31db-b55e-46ec-a1e4-2811b1584150"/>
  </ds:schemaRefs>
</ds:datastoreItem>
</file>

<file path=customXml/itemProps3.xml><?xml version="1.0" encoding="utf-8"?>
<ds:datastoreItem xmlns:ds="http://schemas.openxmlformats.org/officeDocument/2006/customXml" ds:itemID="{24587E54-39FA-4FD5-A06F-D6DE57408E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362a2-295d-40d2-943b-eae16038ca0b"/>
    <ds:schemaRef ds:uri="0f8c31db-b55e-46ec-a1e4-2811b1584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13043</TotalTime>
  <Words>190</Words>
  <Application>Microsoft Office PowerPoint</Application>
  <PresentationFormat>Breedbeeld</PresentationFormat>
  <Paragraphs>59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Welkom!</vt:lpstr>
      <vt:lpstr>Programma</vt:lpstr>
      <vt:lpstr>Overstappen naar onze scholen</vt:lpstr>
      <vt:lpstr>Leerwegen </vt:lpstr>
      <vt:lpstr>Doorstromen na VMBO </vt:lpstr>
      <vt:lpstr>Ondersteuning </vt:lpstr>
      <vt:lpstr>Profielkeuze</vt:lpstr>
      <vt:lpstr>Profielkeuze</vt:lpstr>
      <vt:lpstr>Introductieprogramma jaar 3</vt:lpstr>
      <vt:lpstr>Nu naar de profielen!</vt:lpstr>
    </vt:vector>
  </TitlesOfParts>
  <Company>Dunamare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Zandbergen, A.</dc:creator>
  <cp:lastModifiedBy>Hertog, J.</cp:lastModifiedBy>
  <cp:revision>59</cp:revision>
  <cp:lastPrinted>2019-03-11T17:36:35Z</cp:lastPrinted>
  <dcterms:created xsi:type="dcterms:W3CDTF">2014-11-10T09:02:36Z</dcterms:created>
  <dcterms:modified xsi:type="dcterms:W3CDTF">2022-04-06T12:35:39Z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0x010100CDF87680A2BC834C9EEBEAC88342C58B</vt:lpwstr>
  </property>
  <property fmtid="{D5CDD505-2E9C-101B-9397-08002B2CF9AE}" pid="3" name="Author">
    <vt:lpwstr>3;#;UserInfo</vt:lpwstr>
  </property>
  <property fmtid="{D5CDD505-2E9C-101B-9397-08002B2CF9AE}" pid="4" name="Order">
    <vt:r8>13043700</vt:r8>
  </property>
  <property fmtid="{D5CDD505-2E9C-101B-9397-08002B2CF9AE}" pid="5" name="_ShortcutWebId">
    <vt:lpwstr/>
  </property>
  <property fmtid="{D5CDD505-2E9C-101B-9397-08002B2CF9AE}" pid="6" name="_ShortcutUniqueId">
    <vt:lpwstr/>
  </property>
  <property fmtid="{D5CDD505-2E9C-101B-9397-08002B2CF9AE}" pid="7" name="Modified">
    <vt:filetime>2015-06-23T03:02:36Z</vt:filetime>
  </property>
  <property fmtid="{D5CDD505-2E9C-101B-9397-08002B2CF9AE}" pid="8" name="Editor">
    <vt:lpwstr>3;#;UserInfo</vt:lpwstr>
  </property>
  <property fmtid="{D5CDD505-2E9C-101B-9397-08002B2CF9AE}" pid="9" name="_ShortcutSiteId">
    <vt:lpwstr/>
  </property>
  <property fmtid="{D5CDD505-2E9C-101B-9397-08002B2CF9AE}" pid="10" name="_ShortcutUrl">
    <vt:lpwstr/>
  </property>
  <property fmtid="{D5CDD505-2E9C-101B-9397-08002B2CF9AE}" pid="11" name="Created">
    <vt:filetime>2014-11-20T11:56:46Z</vt:filetime>
  </property>
</Properties>
</file>